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69" r:id="rId2"/>
    <p:sldId id="302" r:id="rId3"/>
    <p:sldId id="376" r:id="rId4"/>
    <p:sldId id="375" r:id="rId5"/>
    <p:sldId id="350" r:id="rId6"/>
    <p:sldId id="281" r:id="rId7"/>
    <p:sldId id="288" r:id="rId8"/>
    <p:sldId id="266" r:id="rId9"/>
    <p:sldId id="296" r:id="rId10"/>
    <p:sldId id="337" r:id="rId11"/>
    <p:sldId id="349" r:id="rId12"/>
    <p:sldId id="348" r:id="rId13"/>
    <p:sldId id="342" r:id="rId14"/>
    <p:sldId id="341" r:id="rId15"/>
    <p:sldId id="340" r:id="rId16"/>
    <p:sldId id="339" r:id="rId17"/>
    <p:sldId id="365" r:id="rId18"/>
    <p:sldId id="366" r:id="rId19"/>
    <p:sldId id="368" r:id="rId20"/>
    <p:sldId id="372" r:id="rId21"/>
    <p:sldId id="377" r:id="rId22"/>
    <p:sldId id="378" r:id="rId23"/>
    <p:sldId id="373" r:id="rId24"/>
    <p:sldId id="374" r:id="rId25"/>
    <p:sldId id="333" r:id="rId26"/>
  </p:sldIdLst>
  <p:sldSz cx="19477038" cy="10972800"/>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eng Lei" initials="Z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00A6E3"/>
    <a:srgbClr val="CC2129"/>
    <a:srgbClr val="DF4D3E"/>
    <a:srgbClr val="6A4A9F"/>
    <a:srgbClr val="F36F30"/>
    <a:srgbClr val="FFD066"/>
    <a:srgbClr val="934398"/>
    <a:srgbClr val="3A56A0"/>
    <a:srgbClr val="5FA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4661" autoAdjust="0"/>
  </p:normalViewPr>
  <p:slideViewPr>
    <p:cSldViewPr snapToGrid="0">
      <p:cViewPr varScale="1">
        <p:scale>
          <a:sx n="51" d="100"/>
          <a:sy n="51" d="100"/>
        </p:scale>
        <p:origin x="653" y="86"/>
      </p:cViewPr>
      <p:guideLst/>
    </p:cSldViewPr>
  </p:slideViewPr>
  <p:notesTextViewPr>
    <p:cViewPr>
      <p:scale>
        <a:sx n="400" d="100"/>
        <a:sy n="400" d="100"/>
      </p:scale>
      <p:origin x="0" y="0"/>
    </p:cViewPr>
  </p:notesTextViewPr>
  <p:sorterViewPr>
    <p:cViewPr>
      <p:scale>
        <a:sx n="66" d="100"/>
        <a:sy n="66" d="100"/>
      </p:scale>
      <p:origin x="0" y="-205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96E86-5E67-4DFC-9D7D-D598240582E8}" type="datetimeFigureOut">
              <a:rPr lang="en-US" smtClean="0"/>
              <a:t>12/29/2020</a:t>
            </a:fld>
            <a:endParaRPr lang="en-US"/>
          </a:p>
        </p:txBody>
      </p:sp>
      <p:sp>
        <p:nvSpPr>
          <p:cNvPr id="4" name="Slide Image Placeholder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C7E86-76DE-4D38-A718-39A1E655A73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492250" rtl="0" eaLnBrk="1" latinLnBrk="0" hangingPunct="1">
      <a:defRPr sz="1960" kern="1200">
        <a:solidFill>
          <a:schemeClr val="tx1"/>
        </a:solidFill>
        <a:latin typeface="+mn-lt"/>
        <a:ea typeface="+mn-ea"/>
        <a:cs typeface="+mn-cs"/>
      </a:defRPr>
    </a:lvl1pPr>
    <a:lvl2pPr marL="746125" algn="l" defTabSz="1492250" rtl="0" eaLnBrk="1" latinLnBrk="0" hangingPunct="1">
      <a:defRPr sz="1960" kern="1200">
        <a:solidFill>
          <a:schemeClr val="tx1"/>
        </a:solidFill>
        <a:latin typeface="+mn-lt"/>
        <a:ea typeface="+mn-ea"/>
        <a:cs typeface="+mn-cs"/>
      </a:defRPr>
    </a:lvl2pPr>
    <a:lvl3pPr marL="1492250" algn="l" defTabSz="1492250" rtl="0" eaLnBrk="1" latinLnBrk="0" hangingPunct="1">
      <a:defRPr sz="1960" kern="1200">
        <a:solidFill>
          <a:schemeClr val="tx1"/>
        </a:solidFill>
        <a:latin typeface="+mn-lt"/>
        <a:ea typeface="+mn-ea"/>
        <a:cs typeface="+mn-cs"/>
      </a:defRPr>
    </a:lvl3pPr>
    <a:lvl4pPr marL="2238375" algn="l" defTabSz="1492250" rtl="0" eaLnBrk="1" latinLnBrk="0" hangingPunct="1">
      <a:defRPr sz="1960" kern="1200">
        <a:solidFill>
          <a:schemeClr val="tx1"/>
        </a:solidFill>
        <a:latin typeface="+mn-lt"/>
        <a:ea typeface="+mn-ea"/>
        <a:cs typeface="+mn-cs"/>
      </a:defRPr>
    </a:lvl4pPr>
    <a:lvl5pPr marL="2984500" algn="l" defTabSz="1492250" rtl="0" eaLnBrk="1" latinLnBrk="0" hangingPunct="1">
      <a:defRPr sz="1960" kern="1200">
        <a:solidFill>
          <a:schemeClr val="tx1"/>
        </a:solidFill>
        <a:latin typeface="+mn-lt"/>
        <a:ea typeface="+mn-ea"/>
        <a:cs typeface="+mn-cs"/>
      </a:defRPr>
    </a:lvl5pPr>
    <a:lvl6pPr marL="3730625" algn="l" defTabSz="1492250" rtl="0" eaLnBrk="1" latinLnBrk="0" hangingPunct="1">
      <a:defRPr sz="1960" kern="1200">
        <a:solidFill>
          <a:schemeClr val="tx1"/>
        </a:solidFill>
        <a:latin typeface="+mn-lt"/>
        <a:ea typeface="+mn-ea"/>
        <a:cs typeface="+mn-cs"/>
      </a:defRPr>
    </a:lvl6pPr>
    <a:lvl7pPr marL="4476750" algn="l" defTabSz="1492250" rtl="0" eaLnBrk="1" latinLnBrk="0" hangingPunct="1">
      <a:defRPr sz="1960" kern="1200">
        <a:solidFill>
          <a:schemeClr val="tx1"/>
        </a:solidFill>
        <a:latin typeface="+mn-lt"/>
        <a:ea typeface="+mn-ea"/>
        <a:cs typeface="+mn-cs"/>
      </a:defRPr>
    </a:lvl7pPr>
    <a:lvl8pPr marL="5222875" algn="l" defTabSz="1492250" rtl="0" eaLnBrk="1" latinLnBrk="0" hangingPunct="1">
      <a:defRPr sz="1960" kern="1200">
        <a:solidFill>
          <a:schemeClr val="tx1"/>
        </a:solidFill>
        <a:latin typeface="+mn-lt"/>
        <a:ea typeface="+mn-ea"/>
        <a:cs typeface="+mn-cs"/>
      </a:defRPr>
    </a:lvl8pPr>
    <a:lvl9pPr marL="5969000" algn="l" defTabSz="1492250" rtl="0" eaLnBrk="1" latinLnBrk="0" hangingPunct="1">
      <a:defRPr sz="19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C7E86-76DE-4D38-A718-39A1E655A738}"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C7E86-76DE-4D38-A718-39A1E655A738}"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C7E86-76DE-4D38-A718-39A1E655A738}"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C7E86-76DE-4D38-A718-39A1E655A738}"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C7E86-76DE-4D38-A718-39A1E655A738}" type="slidenum">
              <a:rPr lang="en-US" smtClean="0"/>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C7E86-76DE-4D38-A718-39A1E655A738}" type="slidenum">
              <a:rPr lang="en-US" smtClean="0"/>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C7E86-76DE-4D38-A718-39A1E655A738}" type="slidenum">
              <a:rPr lang="en-US" smtClean="0"/>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0"/>
            <a:ext cx="19477038" cy="10972800"/>
          </a:xfrm>
          <a:prstGeom prst="rect">
            <a:avLst/>
          </a:prstGeom>
        </p:spPr>
        <p:txBody>
          <a:bodyPr/>
          <a:lstStyle>
            <a:lvl1pPr marL="0" indent="0" algn="ctr">
              <a:buNone/>
              <a:defRPr sz="4000">
                <a:solidFill>
                  <a:schemeClr val="tx1">
                    <a:lumMod val="65000"/>
                    <a:lumOff val="35000"/>
                  </a:schemeClr>
                </a:solidFill>
              </a:defRPr>
            </a:lvl1pPr>
          </a:lstStyle>
          <a:p>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10000868" y="1418492"/>
            <a:ext cx="7912841" cy="3995167"/>
          </a:xfrm>
          <a:prstGeom prst="rect">
            <a:avLst/>
          </a:prstGeom>
        </p:spPr>
        <p:txBody>
          <a:bodyPr/>
          <a:lstStyle>
            <a:lvl1pPr marL="0" indent="0" algn="ctr">
              <a:buNone/>
              <a:defRPr sz="4000">
                <a:solidFill>
                  <a:schemeClr val="tx1">
                    <a:lumMod val="65000"/>
                    <a:lumOff val="35000"/>
                  </a:schemeClr>
                </a:solidFill>
              </a:defRPr>
            </a:lvl1pPr>
          </a:lstStyle>
          <a:p>
            <a:endParaRPr lang="id-ID"/>
          </a:p>
        </p:txBody>
      </p:sp>
      <p:sp>
        <p:nvSpPr>
          <p:cNvPr id="7" name="Picture Placeholder 2"/>
          <p:cNvSpPr>
            <a:spLocks noGrp="1"/>
          </p:cNvSpPr>
          <p:nvPr>
            <p:ph type="pic" sz="quarter" idx="14"/>
          </p:nvPr>
        </p:nvSpPr>
        <p:spPr>
          <a:xfrm>
            <a:off x="10000868" y="5559141"/>
            <a:ext cx="7912841" cy="3995167"/>
          </a:xfrm>
          <a:prstGeom prst="rect">
            <a:avLst/>
          </a:prstGeom>
        </p:spPr>
        <p:txBody>
          <a:bodyPr/>
          <a:lstStyle>
            <a:lvl1pPr marL="0" indent="0" algn="ctr">
              <a:buNone/>
              <a:defRPr sz="40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2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gradFill>
          <a:gsLst>
            <a:gs pos="0">
              <a:schemeClr val="accent1"/>
            </a:gs>
            <a:gs pos="100000">
              <a:schemeClr val="accent1">
                <a:lumMod val="60000"/>
                <a:lumOff val="40000"/>
              </a:schemeClr>
            </a:gs>
          </a:gsLst>
          <a:lin ang="2700000" scaled="0"/>
        </a:gradFill>
        <a:effectLst/>
      </p:bgPr>
    </p:bg>
    <p:spTree>
      <p:nvGrpSpPr>
        <p:cNvPr id="1" name=""/>
        <p:cNvGrpSpPr/>
        <p:nvPr/>
      </p:nvGrpSpPr>
      <p:grpSpPr>
        <a:xfrm>
          <a:off x="0" y="0"/>
          <a:ext cx="0" cy="0"/>
          <a:chOff x="0" y="0"/>
          <a:chExt cx="0" cy="0"/>
        </a:xfrm>
      </p:grpSpPr>
      <p:sp>
        <p:nvSpPr>
          <p:cNvPr id="3" name="Freeform: Shape 2"/>
          <p:cNvSpPr/>
          <p:nvPr userDrawn="1"/>
        </p:nvSpPr>
        <p:spPr>
          <a:xfrm flipH="1">
            <a:off x="1510055" y="0"/>
            <a:ext cx="17966983" cy="1205946"/>
          </a:xfrm>
          <a:custGeom>
            <a:avLst/>
            <a:gdLst>
              <a:gd name="connsiteX0" fmla="*/ 17966983 w 17966983"/>
              <a:gd name="connsiteY0" fmla="*/ 0 h 1205946"/>
              <a:gd name="connsiteX1" fmla="*/ 0 w 17966983"/>
              <a:gd name="connsiteY1" fmla="*/ 0 h 1205946"/>
              <a:gd name="connsiteX2" fmla="*/ 0 w 17966983"/>
              <a:gd name="connsiteY2" fmla="*/ 927978 h 1205946"/>
              <a:gd name="connsiteX3" fmla="*/ 146390 w 17966983"/>
              <a:gd name="connsiteY3" fmla="*/ 1013268 h 1205946"/>
              <a:gd name="connsiteX4" fmla="*/ 545134 w 17966983"/>
              <a:gd name="connsiteY4" fmla="*/ 1158769 h 1205946"/>
              <a:gd name="connsiteX5" fmla="*/ 944844 w 17966983"/>
              <a:gd name="connsiteY5" fmla="*/ 1205925 h 1205946"/>
              <a:gd name="connsiteX6" fmla="*/ 1082866 w 17966983"/>
              <a:gd name="connsiteY6" fmla="*/ 1201347 h 12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66983" h="1205946">
                <a:moveTo>
                  <a:pt x="17966983" y="0"/>
                </a:moveTo>
                <a:lnTo>
                  <a:pt x="0" y="0"/>
                </a:lnTo>
                <a:lnTo>
                  <a:pt x="0" y="927978"/>
                </a:lnTo>
                <a:lnTo>
                  <a:pt x="146390" y="1013268"/>
                </a:lnTo>
                <a:cubicBezTo>
                  <a:pt x="271874" y="1076841"/>
                  <a:pt x="405564" y="1126014"/>
                  <a:pt x="545134" y="1158769"/>
                </a:cubicBezTo>
                <a:cubicBezTo>
                  <a:pt x="673972" y="1189003"/>
                  <a:pt x="807816" y="1205254"/>
                  <a:pt x="944844" y="1205925"/>
                </a:cubicBezTo>
                <a:cubicBezTo>
                  <a:pt x="990520" y="1206150"/>
                  <a:pt x="1036550" y="1204643"/>
                  <a:pt x="1082866" y="12013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Freeform: Shape 3"/>
          <p:cNvSpPr/>
          <p:nvPr userDrawn="1"/>
        </p:nvSpPr>
        <p:spPr>
          <a:xfrm>
            <a:off x="0" y="9766851"/>
            <a:ext cx="18039806" cy="1205949"/>
          </a:xfrm>
          <a:custGeom>
            <a:avLst/>
            <a:gdLst>
              <a:gd name="connsiteX0" fmla="*/ 1017668 w 18039806"/>
              <a:gd name="connsiteY0" fmla="*/ 22 h 1205949"/>
              <a:gd name="connsiteX1" fmla="*/ 1155689 w 18039806"/>
              <a:gd name="connsiteY1" fmla="*/ 4600 h 1205949"/>
              <a:gd name="connsiteX2" fmla="*/ 18039806 w 18039806"/>
              <a:gd name="connsiteY2" fmla="*/ 1205947 h 1205949"/>
              <a:gd name="connsiteX3" fmla="*/ 0 w 18039806"/>
              <a:gd name="connsiteY3" fmla="*/ 1205949 h 1205949"/>
              <a:gd name="connsiteX4" fmla="*/ 0 w 18039806"/>
              <a:gd name="connsiteY4" fmla="*/ 326707 h 1205949"/>
              <a:gd name="connsiteX5" fmla="*/ 37432 w 18039806"/>
              <a:gd name="connsiteY5" fmla="*/ 298589 h 1205949"/>
              <a:gd name="connsiteX6" fmla="*/ 617958 w 18039806"/>
              <a:gd name="connsiteY6" fmla="*/ 47178 h 1205949"/>
              <a:gd name="connsiteX7" fmla="*/ 1017668 w 18039806"/>
              <a:gd name="connsiteY7" fmla="*/ 22 h 120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9806" h="1205949">
                <a:moveTo>
                  <a:pt x="1017668" y="22"/>
                </a:moveTo>
                <a:cubicBezTo>
                  <a:pt x="1063343" y="-201"/>
                  <a:pt x="1109373" y="1304"/>
                  <a:pt x="1155689" y="4600"/>
                </a:cubicBezTo>
                <a:lnTo>
                  <a:pt x="18039806" y="1205947"/>
                </a:lnTo>
                <a:lnTo>
                  <a:pt x="0" y="1205949"/>
                </a:lnTo>
                <a:lnTo>
                  <a:pt x="0" y="326707"/>
                </a:lnTo>
                <a:lnTo>
                  <a:pt x="37432" y="298589"/>
                </a:lnTo>
                <a:cubicBezTo>
                  <a:pt x="212478" y="182383"/>
                  <a:pt x="408603" y="96311"/>
                  <a:pt x="617958" y="47178"/>
                </a:cubicBezTo>
                <a:cubicBezTo>
                  <a:pt x="746794" y="16944"/>
                  <a:pt x="880639" y="695"/>
                  <a:pt x="1017668" y="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 name="Group 8"/>
          <p:cNvGrpSpPr/>
          <p:nvPr userDrawn="1"/>
        </p:nvGrpSpPr>
        <p:grpSpPr>
          <a:xfrm>
            <a:off x="18453225" y="4652250"/>
            <a:ext cx="322455" cy="1668301"/>
            <a:chOff x="18074951" y="5024337"/>
            <a:chExt cx="244729" cy="1266166"/>
          </a:xfrm>
        </p:grpSpPr>
        <p:sp>
          <p:nvSpPr>
            <p:cNvPr id="10" name="Freeform 75"/>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sp>
          <p:nvSpPr>
            <p:cNvPr id="11" name="Freeform 85"/>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grpSp>
          <p:nvGrpSpPr>
            <p:cNvPr id="12" name="Group 11"/>
            <p:cNvGrpSpPr/>
            <p:nvPr/>
          </p:nvGrpSpPr>
          <p:grpSpPr>
            <a:xfrm>
              <a:off x="18074951" y="6046174"/>
              <a:ext cx="244729" cy="244329"/>
              <a:chOff x="910648" y="5598469"/>
              <a:chExt cx="730034" cy="728842"/>
            </a:xfrm>
            <a:solidFill>
              <a:schemeClr val="bg1">
                <a:lumMod val="85000"/>
              </a:schemeClr>
            </a:solidFill>
          </p:grpSpPr>
          <p:grpSp>
            <p:nvGrpSpPr>
              <p:cNvPr id="13" name="Group 12"/>
              <p:cNvGrpSpPr/>
              <p:nvPr/>
            </p:nvGrpSpPr>
            <p:grpSpPr>
              <a:xfrm>
                <a:off x="910648" y="5598469"/>
                <a:ext cx="730034" cy="728842"/>
                <a:chOff x="2110189" y="863994"/>
                <a:chExt cx="724256" cy="723073"/>
              </a:xfrm>
              <a:grpFill/>
            </p:grpSpPr>
            <p:sp>
              <p:nvSpPr>
                <p:cNvPr id="15" name="Freeform 5"/>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ln>
              </p:spPr>
              <p:txBody>
                <a:bodyPr vert="horz" wrap="square" lIns="91440" tIns="45720" rIns="91440" bIns="45720" numCol="1" anchor="t" anchorCtr="0" compatLnSpc="1"/>
                <a:lstStyle/>
                <a:p>
                  <a:endParaRPr lang="id-ID"/>
                </a:p>
              </p:txBody>
            </p:sp>
            <p:sp>
              <p:nvSpPr>
                <p:cNvPr id="16" name="Freeform 10"/>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ln>
              </p:spPr>
              <p:txBody>
                <a:bodyPr vert="horz" wrap="square" lIns="91440" tIns="45720" rIns="91440" bIns="45720" numCol="1" anchor="t" anchorCtr="0" compatLnSpc="1"/>
                <a:lstStyle/>
                <a:p>
                  <a:endParaRPr lang="id-ID"/>
                </a:p>
              </p:txBody>
            </p:sp>
          </p:grpSp>
          <p:sp>
            <p:nvSpPr>
              <p:cNvPr id="14" name="Freeform: Shape 13"/>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grpSp>
      <p:sp>
        <p:nvSpPr>
          <p:cNvPr id="17" name="TextBox 16"/>
          <p:cNvSpPr txBox="1"/>
          <p:nvPr userDrawn="1"/>
        </p:nvSpPr>
        <p:spPr>
          <a:xfrm rot="10800000" flipV="1">
            <a:off x="17804923" y="105559"/>
            <a:ext cx="1783356" cy="923330"/>
          </a:xfrm>
          <a:prstGeom prst="rect">
            <a:avLst/>
          </a:prstGeom>
          <a:noFill/>
        </p:spPr>
        <p:txBody>
          <a:bodyPr wrap="square" rtlCol="0">
            <a:spAutoFit/>
          </a:bodyPr>
          <a:lstStyle/>
          <a:p>
            <a:pPr algn="ctr"/>
            <a:fld id="{260E2A6B-A809-4840-BF14-8648BC0BDF87}" type="slidenum">
              <a:rPr lang="id-ID" sz="5400" b="1" i="0" smtClean="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a:t>
            </a:fld>
            <a:endParaRPr lang="id-ID" sz="23900" b="1" i="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
        <p:nvSpPr>
          <p:cNvPr id="18" name="TextBox 17"/>
          <p:cNvSpPr txBox="1"/>
          <p:nvPr userDrawn="1"/>
        </p:nvSpPr>
        <p:spPr>
          <a:xfrm>
            <a:off x="17610491" y="249921"/>
            <a:ext cx="862993" cy="307777"/>
          </a:xfrm>
          <a:prstGeom prst="rect">
            <a:avLst/>
          </a:prstGeom>
          <a:noFill/>
        </p:spPr>
        <p:txBody>
          <a:bodyPr wrap="none" rtlCol="0">
            <a:spAutoFit/>
          </a:bodyPr>
          <a:lstStyle/>
          <a:p>
            <a:pPr algn="l"/>
            <a:r>
              <a:rPr lang="en-US" sz="1400" spc="30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PAGE/</a:t>
            </a:r>
            <a:endParaRPr lang="id-ID" sz="1400" spc="30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7757319" y="1096643"/>
            <a:ext cx="3962400" cy="3962400"/>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40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1625169" y="3581209"/>
            <a:ext cx="1645602" cy="1645602"/>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2000">
                <a:solidFill>
                  <a:schemeClr val="tx1">
                    <a:lumMod val="65000"/>
                    <a:lumOff val="35000"/>
                  </a:schemeClr>
                </a:solidFill>
              </a:defRPr>
            </a:lvl1pPr>
          </a:lstStyle>
          <a:p>
            <a:endParaRPr lang="id-ID" dirty="0"/>
          </a:p>
        </p:txBody>
      </p:sp>
      <p:sp>
        <p:nvSpPr>
          <p:cNvPr id="5" name="Picture Placeholder 4"/>
          <p:cNvSpPr>
            <a:spLocks noGrp="1"/>
          </p:cNvSpPr>
          <p:nvPr>
            <p:ph type="pic" sz="quarter" idx="13"/>
          </p:nvPr>
        </p:nvSpPr>
        <p:spPr>
          <a:xfrm>
            <a:off x="16203524" y="4800972"/>
            <a:ext cx="1645602" cy="1645602"/>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20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5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nodePh="1">
                                  <p:stCondLst>
                                    <p:cond delay="1500"/>
                                  </p:stCondLst>
                                  <p:endCondLst>
                                    <p:cond evt="begin" delay="0">
                                      <p:tn val="11"/>
                                    </p:cond>
                                  </p:end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4" name="Picture Placeholder 13"/>
          <p:cNvSpPr>
            <a:spLocks noGrp="1"/>
          </p:cNvSpPr>
          <p:nvPr>
            <p:ph type="pic" sz="quarter" idx="14"/>
          </p:nvPr>
        </p:nvSpPr>
        <p:spPr>
          <a:xfrm>
            <a:off x="4442267" y="7429666"/>
            <a:ext cx="2169548" cy="2438498"/>
          </a:xfrm>
          <a:custGeom>
            <a:avLst/>
            <a:gdLst>
              <a:gd name="connsiteX0" fmla="*/ 1084924 w 2169548"/>
              <a:gd name="connsiteY0" fmla="*/ 0 h 2438498"/>
              <a:gd name="connsiteX1" fmla="*/ 1105543 w 2169548"/>
              <a:gd name="connsiteY1" fmla="*/ 1064 h 2438498"/>
              <a:gd name="connsiteX2" fmla="*/ 1126761 w 2169548"/>
              <a:gd name="connsiteY2" fmla="*/ 4407 h 2438498"/>
              <a:gd name="connsiteX3" fmla="*/ 1148575 w 2169548"/>
              <a:gd name="connsiteY3" fmla="*/ 9725 h 2438498"/>
              <a:gd name="connsiteX4" fmla="*/ 1171137 w 2169548"/>
              <a:gd name="connsiteY4" fmla="*/ 17322 h 2438498"/>
              <a:gd name="connsiteX5" fmla="*/ 1195045 w 2169548"/>
              <a:gd name="connsiteY5" fmla="*/ 27199 h 2438498"/>
              <a:gd name="connsiteX6" fmla="*/ 1220445 w 2169548"/>
              <a:gd name="connsiteY6" fmla="*/ 39052 h 2438498"/>
              <a:gd name="connsiteX7" fmla="*/ 1247640 w 2169548"/>
              <a:gd name="connsiteY7" fmla="*/ 53183 h 2438498"/>
              <a:gd name="connsiteX8" fmla="*/ 1276926 w 2169548"/>
              <a:gd name="connsiteY8" fmla="*/ 69289 h 2438498"/>
              <a:gd name="connsiteX9" fmla="*/ 1308602 w 2169548"/>
              <a:gd name="connsiteY9" fmla="*/ 87828 h 2438498"/>
              <a:gd name="connsiteX10" fmla="*/ 1343118 w 2169548"/>
              <a:gd name="connsiteY10" fmla="*/ 108341 h 2438498"/>
              <a:gd name="connsiteX11" fmla="*/ 1380622 w 2169548"/>
              <a:gd name="connsiteY11" fmla="*/ 131285 h 2438498"/>
              <a:gd name="connsiteX12" fmla="*/ 1421562 w 2169548"/>
              <a:gd name="connsiteY12" fmla="*/ 156054 h 2438498"/>
              <a:gd name="connsiteX13" fmla="*/ 1466089 w 2169548"/>
              <a:gd name="connsiteY13" fmla="*/ 183252 h 2438498"/>
              <a:gd name="connsiteX14" fmla="*/ 1514500 w 2169548"/>
              <a:gd name="connsiteY14" fmla="*/ 212427 h 2438498"/>
              <a:gd name="connsiteX15" fmla="*/ 1567244 w 2169548"/>
              <a:gd name="connsiteY15" fmla="*/ 244033 h 2438498"/>
              <a:gd name="connsiteX16" fmla="*/ 1624621 w 2169548"/>
              <a:gd name="connsiteY16" fmla="*/ 277461 h 2438498"/>
              <a:gd name="connsiteX17" fmla="*/ 1681998 w 2169548"/>
              <a:gd name="connsiteY17" fmla="*/ 310739 h 2438498"/>
              <a:gd name="connsiteX18" fmla="*/ 1735489 w 2169548"/>
              <a:gd name="connsiteY18" fmla="*/ 340977 h 2438498"/>
              <a:gd name="connsiteX19" fmla="*/ 1784797 w 2169548"/>
              <a:gd name="connsiteY19" fmla="*/ 368632 h 2438498"/>
              <a:gd name="connsiteX20" fmla="*/ 1830519 w 2169548"/>
              <a:gd name="connsiteY20" fmla="*/ 394007 h 2438498"/>
              <a:gd name="connsiteX21" fmla="*/ 1872207 w 2169548"/>
              <a:gd name="connsiteY21" fmla="*/ 417104 h 2438498"/>
              <a:gd name="connsiteX22" fmla="*/ 1910607 w 2169548"/>
              <a:gd name="connsiteY22" fmla="*/ 438529 h 2438498"/>
              <a:gd name="connsiteX23" fmla="*/ 1945571 w 2169548"/>
              <a:gd name="connsiteY23" fmla="*/ 458282 h 2438498"/>
              <a:gd name="connsiteX24" fmla="*/ 1977247 w 2169548"/>
              <a:gd name="connsiteY24" fmla="*/ 476669 h 2438498"/>
              <a:gd name="connsiteX25" fmla="*/ 2005936 w 2169548"/>
              <a:gd name="connsiteY25" fmla="*/ 494295 h 2438498"/>
              <a:gd name="connsiteX26" fmla="*/ 2031785 w 2169548"/>
              <a:gd name="connsiteY26" fmla="*/ 510857 h 2438498"/>
              <a:gd name="connsiteX27" fmla="*/ 2054496 w 2169548"/>
              <a:gd name="connsiteY27" fmla="*/ 526964 h 2438498"/>
              <a:gd name="connsiteX28" fmla="*/ 2074967 w 2169548"/>
              <a:gd name="connsiteY28" fmla="*/ 543071 h 2438498"/>
              <a:gd name="connsiteX29" fmla="*/ 2092897 w 2169548"/>
              <a:gd name="connsiteY29" fmla="*/ 558873 h 2438498"/>
              <a:gd name="connsiteX30" fmla="*/ 2108287 w 2169548"/>
              <a:gd name="connsiteY30" fmla="*/ 575132 h 2438498"/>
              <a:gd name="connsiteX31" fmla="*/ 2121735 w 2169548"/>
              <a:gd name="connsiteY31" fmla="*/ 591998 h 2438498"/>
              <a:gd name="connsiteX32" fmla="*/ 2133090 w 2169548"/>
              <a:gd name="connsiteY32" fmla="*/ 609625 h 2438498"/>
              <a:gd name="connsiteX33" fmla="*/ 2142503 w 2169548"/>
              <a:gd name="connsiteY33" fmla="*/ 628315 h 2438498"/>
              <a:gd name="connsiteX34" fmla="*/ 2150273 w 2169548"/>
              <a:gd name="connsiteY34" fmla="*/ 648372 h 2438498"/>
              <a:gd name="connsiteX35" fmla="*/ 2156549 w 2169548"/>
              <a:gd name="connsiteY35" fmla="*/ 670102 h 2438498"/>
              <a:gd name="connsiteX36" fmla="*/ 2161181 w 2169548"/>
              <a:gd name="connsiteY36" fmla="*/ 693653 h 2438498"/>
              <a:gd name="connsiteX37" fmla="*/ 2164916 w 2169548"/>
              <a:gd name="connsiteY37" fmla="*/ 719333 h 2438498"/>
              <a:gd name="connsiteX38" fmla="*/ 2167307 w 2169548"/>
              <a:gd name="connsiteY38" fmla="*/ 747444 h 2438498"/>
              <a:gd name="connsiteX39" fmla="*/ 2168801 w 2169548"/>
              <a:gd name="connsiteY39" fmla="*/ 778137 h 2438498"/>
              <a:gd name="connsiteX40" fmla="*/ 2169399 w 2169548"/>
              <a:gd name="connsiteY40" fmla="*/ 811871 h 2438498"/>
              <a:gd name="connsiteX41" fmla="*/ 2169548 w 2169548"/>
              <a:gd name="connsiteY41" fmla="*/ 848946 h 2438498"/>
              <a:gd name="connsiteX42" fmla="*/ 2169100 w 2169548"/>
              <a:gd name="connsiteY42" fmla="*/ 889366 h 2438498"/>
              <a:gd name="connsiteX43" fmla="*/ 2168203 w 2169548"/>
              <a:gd name="connsiteY43" fmla="*/ 933279 h 2438498"/>
              <a:gd name="connsiteX44" fmla="*/ 2167307 w 2169548"/>
              <a:gd name="connsiteY44" fmla="*/ 981446 h 2438498"/>
              <a:gd name="connsiteX45" fmla="*/ 2166261 w 2169548"/>
              <a:gd name="connsiteY45" fmla="*/ 1033870 h 2438498"/>
              <a:gd name="connsiteX46" fmla="*/ 2165364 w 2169548"/>
              <a:gd name="connsiteY46" fmla="*/ 1090700 h 2438498"/>
              <a:gd name="connsiteX47" fmla="*/ 2164617 w 2169548"/>
              <a:gd name="connsiteY47" fmla="*/ 1152543 h 2438498"/>
              <a:gd name="connsiteX48" fmla="*/ 2164319 w 2169548"/>
              <a:gd name="connsiteY48" fmla="*/ 1219249 h 2438498"/>
              <a:gd name="connsiteX49" fmla="*/ 2164617 w 2169548"/>
              <a:gd name="connsiteY49" fmla="*/ 1285956 h 2438498"/>
              <a:gd name="connsiteX50" fmla="*/ 2165364 w 2169548"/>
              <a:gd name="connsiteY50" fmla="*/ 1347800 h 2438498"/>
              <a:gd name="connsiteX51" fmla="*/ 2166261 w 2169548"/>
              <a:gd name="connsiteY51" fmla="*/ 1404629 h 2438498"/>
              <a:gd name="connsiteX52" fmla="*/ 2167307 w 2169548"/>
              <a:gd name="connsiteY52" fmla="*/ 1457052 h 2438498"/>
              <a:gd name="connsiteX53" fmla="*/ 2168203 w 2169548"/>
              <a:gd name="connsiteY53" fmla="*/ 1505220 h 2438498"/>
              <a:gd name="connsiteX54" fmla="*/ 2169100 w 2169548"/>
              <a:gd name="connsiteY54" fmla="*/ 1549134 h 2438498"/>
              <a:gd name="connsiteX55" fmla="*/ 2169548 w 2169548"/>
              <a:gd name="connsiteY55" fmla="*/ 1589552 h 2438498"/>
              <a:gd name="connsiteX56" fmla="*/ 2169399 w 2169548"/>
              <a:gd name="connsiteY56" fmla="*/ 1626628 h 2438498"/>
              <a:gd name="connsiteX57" fmla="*/ 2168801 w 2169548"/>
              <a:gd name="connsiteY57" fmla="*/ 1660361 h 2438498"/>
              <a:gd name="connsiteX58" fmla="*/ 2167307 w 2169548"/>
              <a:gd name="connsiteY58" fmla="*/ 1691054 h 2438498"/>
              <a:gd name="connsiteX59" fmla="*/ 2164916 w 2169548"/>
              <a:gd name="connsiteY59" fmla="*/ 1719166 h 2438498"/>
              <a:gd name="connsiteX60" fmla="*/ 2161330 w 2169548"/>
              <a:gd name="connsiteY60" fmla="*/ 1744845 h 2438498"/>
              <a:gd name="connsiteX61" fmla="*/ 2156549 w 2169548"/>
              <a:gd name="connsiteY61" fmla="*/ 1768398 h 2438498"/>
              <a:gd name="connsiteX62" fmla="*/ 2150273 w 2169548"/>
              <a:gd name="connsiteY62" fmla="*/ 1790126 h 2438498"/>
              <a:gd name="connsiteX63" fmla="*/ 2142503 w 2169548"/>
              <a:gd name="connsiteY63" fmla="*/ 1810183 h 2438498"/>
              <a:gd name="connsiteX64" fmla="*/ 2133090 w 2169548"/>
              <a:gd name="connsiteY64" fmla="*/ 1828874 h 2438498"/>
              <a:gd name="connsiteX65" fmla="*/ 2121735 w 2169548"/>
              <a:gd name="connsiteY65" fmla="*/ 1846500 h 2438498"/>
              <a:gd name="connsiteX66" fmla="*/ 2108287 w 2169548"/>
              <a:gd name="connsiteY66" fmla="*/ 1863366 h 2438498"/>
              <a:gd name="connsiteX67" fmla="*/ 2092897 w 2169548"/>
              <a:gd name="connsiteY67" fmla="*/ 1879625 h 2438498"/>
              <a:gd name="connsiteX68" fmla="*/ 2074967 w 2169548"/>
              <a:gd name="connsiteY68" fmla="*/ 1895428 h 2438498"/>
              <a:gd name="connsiteX69" fmla="*/ 2054646 w 2169548"/>
              <a:gd name="connsiteY69" fmla="*/ 1911534 h 2438498"/>
              <a:gd name="connsiteX70" fmla="*/ 2031785 w 2169548"/>
              <a:gd name="connsiteY70" fmla="*/ 1927641 h 2438498"/>
              <a:gd name="connsiteX71" fmla="*/ 2005936 w 2169548"/>
              <a:gd name="connsiteY71" fmla="*/ 1944356 h 2438498"/>
              <a:gd name="connsiteX72" fmla="*/ 1977397 w 2169548"/>
              <a:gd name="connsiteY72" fmla="*/ 1961830 h 2438498"/>
              <a:gd name="connsiteX73" fmla="*/ 1945571 w 2169548"/>
              <a:gd name="connsiteY73" fmla="*/ 1980216 h 2438498"/>
              <a:gd name="connsiteX74" fmla="*/ 1910607 w 2169548"/>
              <a:gd name="connsiteY74" fmla="*/ 1999970 h 2438498"/>
              <a:gd name="connsiteX75" fmla="*/ 1872207 w 2169548"/>
              <a:gd name="connsiteY75" fmla="*/ 2021395 h 2438498"/>
              <a:gd name="connsiteX76" fmla="*/ 1830519 w 2169548"/>
              <a:gd name="connsiteY76" fmla="*/ 2044643 h 2438498"/>
              <a:gd name="connsiteX77" fmla="*/ 1784797 w 2169548"/>
              <a:gd name="connsiteY77" fmla="*/ 2070018 h 2438498"/>
              <a:gd name="connsiteX78" fmla="*/ 1735489 w 2169548"/>
              <a:gd name="connsiteY78" fmla="*/ 2097522 h 2438498"/>
              <a:gd name="connsiteX79" fmla="*/ 1681998 w 2169548"/>
              <a:gd name="connsiteY79" fmla="*/ 2127760 h 2438498"/>
              <a:gd name="connsiteX80" fmla="*/ 1624621 w 2169548"/>
              <a:gd name="connsiteY80" fmla="*/ 2161038 h 2438498"/>
              <a:gd name="connsiteX81" fmla="*/ 1567244 w 2169548"/>
              <a:gd name="connsiteY81" fmla="*/ 2194466 h 2438498"/>
              <a:gd name="connsiteX82" fmla="*/ 1514500 w 2169548"/>
              <a:gd name="connsiteY82" fmla="*/ 2226072 h 2438498"/>
              <a:gd name="connsiteX83" fmla="*/ 1466089 w 2169548"/>
              <a:gd name="connsiteY83" fmla="*/ 2255246 h 2438498"/>
              <a:gd name="connsiteX84" fmla="*/ 1421562 w 2169548"/>
              <a:gd name="connsiteY84" fmla="*/ 2282445 h 2438498"/>
              <a:gd name="connsiteX85" fmla="*/ 1380622 w 2169548"/>
              <a:gd name="connsiteY85" fmla="*/ 2307213 h 2438498"/>
              <a:gd name="connsiteX86" fmla="*/ 1343118 w 2169548"/>
              <a:gd name="connsiteY86" fmla="*/ 2330158 h 2438498"/>
              <a:gd name="connsiteX87" fmla="*/ 1308602 w 2169548"/>
              <a:gd name="connsiteY87" fmla="*/ 2350672 h 2438498"/>
              <a:gd name="connsiteX88" fmla="*/ 1276926 w 2169548"/>
              <a:gd name="connsiteY88" fmla="*/ 2369209 h 2438498"/>
              <a:gd name="connsiteX89" fmla="*/ 1247640 w 2169548"/>
              <a:gd name="connsiteY89" fmla="*/ 2385315 h 2438498"/>
              <a:gd name="connsiteX90" fmla="*/ 1220445 w 2169548"/>
              <a:gd name="connsiteY90" fmla="*/ 2399447 h 2438498"/>
              <a:gd name="connsiteX91" fmla="*/ 1195045 w 2169548"/>
              <a:gd name="connsiteY91" fmla="*/ 2411299 h 2438498"/>
              <a:gd name="connsiteX92" fmla="*/ 1171137 w 2169548"/>
              <a:gd name="connsiteY92" fmla="*/ 2421176 h 2438498"/>
              <a:gd name="connsiteX93" fmla="*/ 1148575 w 2169548"/>
              <a:gd name="connsiteY93" fmla="*/ 2428774 h 2438498"/>
              <a:gd name="connsiteX94" fmla="*/ 1126761 w 2169548"/>
              <a:gd name="connsiteY94" fmla="*/ 2434092 h 2438498"/>
              <a:gd name="connsiteX95" fmla="*/ 1105543 w 2169548"/>
              <a:gd name="connsiteY95" fmla="*/ 2437434 h 2438498"/>
              <a:gd name="connsiteX96" fmla="*/ 1084924 w 2169548"/>
              <a:gd name="connsiteY96" fmla="*/ 2438498 h 2438498"/>
              <a:gd name="connsiteX97" fmla="*/ 1064005 w 2169548"/>
              <a:gd name="connsiteY97" fmla="*/ 2437434 h 2438498"/>
              <a:gd name="connsiteX98" fmla="*/ 1042788 w 2169548"/>
              <a:gd name="connsiteY98" fmla="*/ 2434092 h 2438498"/>
              <a:gd name="connsiteX99" fmla="*/ 1020974 w 2169548"/>
              <a:gd name="connsiteY99" fmla="*/ 2428774 h 2438498"/>
              <a:gd name="connsiteX100" fmla="*/ 998410 w 2169548"/>
              <a:gd name="connsiteY100" fmla="*/ 2421176 h 2438498"/>
              <a:gd name="connsiteX101" fmla="*/ 974505 w 2169548"/>
              <a:gd name="connsiteY101" fmla="*/ 2411299 h 2438498"/>
              <a:gd name="connsiteX102" fmla="*/ 949103 w 2169548"/>
              <a:gd name="connsiteY102" fmla="*/ 2399447 h 2438498"/>
              <a:gd name="connsiteX103" fmla="*/ 921909 w 2169548"/>
              <a:gd name="connsiteY103" fmla="*/ 2385315 h 2438498"/>
              <a:gd name="connsiteX104" fmla="*/ 892623 w 2169548"/>
              <a:gd name="connsiteY104" fmla="*/ 2369209 h 2438498"/>
              <a:gd name="connsiteX105" fmla="*/ 860946 w 2169548"/>
              <a:gd name="connsiteY105" fmla="*/ 2350672 h 2438498"/>
              <a:gd name="connsiteX106" fmla="*/ 826431 w 2169548"/>
              <a:gd name="connsiteY106" fmla="*/ 2330158 h 2438498"/>
              <a:gd name="connsiteX107" fmla="*/ 788927 w 2169548"/>
              <a:gd name="connsiteY107" fmla="*/ 2307213 h 2438498"/>
              <a:gd name="connsiteX108" fmla="*/ 747987 w 2169548"/>
              <a:gd name="connsiteY108" fmla="*/ 2282445 h 2438498"/>
              <a:gd name="connsiteX109" fmla="*/ 703460 w 2169548"/>
              <a:gd name="connsiteY109" fmla="*/ 2255246 h 2438498"/>
              <a:gd name="connsiteX110" fmla="*/ 655049 w 2169548"/>
              <a:gd name="connsiteY110" fmla="*/ 2226072 h 2438498"/>
              <a:gd name="connsiteX111" fmla="*/ 602304 w 2169548"/>
              <a:gd name="connsiteY111" fmla="*/ 2194466 h 2438498"/>
              <a:gd name="connsiteX112" fmla="*/ 544928 w 2169548"/>
              <a:gd name="connsiteY112" fmla="*/ 2161038 h 2438498"/>
              <a:gd name="connsiteX113" fmla="*/ 487551 w 2169548"/>
              <a:gd name="connsiteY113" fmla="*/ 2127760 h 2438498"/>
              <a:gd name="connsiteX114" fmla="*/ 434059 w 2169548"/>
              <a:gd name="connsiteY114" fmla="*/ 2097522 h 2438498"/>
              <a:gd name="connsiteX115" fmla="*/ 384752 w 2169548"/>
              <a:gd name="connsiteY115" fmla="*/ 2069867 h 2438498"/>
              <a:gd name="connsiteX116" fmla="*/ 339029 w 2169548"/>
              <a:gd name="connsiteY116" fmla="*/ 2044491 h 2438498"/>
              <a:gd name="connsiteX117" fmla="*/ 297342 w 2169548"/>
              <a:gd name="connsiteY117" fmla="*/ 2021395 h 2438498"/>
              <a:gd name="connsiteX118" fmla="*/ 258942 w 2169548"/>
              <a:gd name="connsiteY118" fmla="*/ 1999970 h 2438498"/>
              <a:gd name="connsiteX119" fmla="*/ 223978 w 2169548"/>
              <a:gd name="connsiteY119" fmla="*/ 1980216 h 2438498"/>
              <a:gd name="connsiteX120" fmla="*/ 192301 w 2169548"/>
              <a:gd name="connsiteY120" fmla="*/ 1961830 h 2438498"/>
              <a:gd name="connsiteX121" fmla="*/ 163612 w 2169548"/>
              <a:gd name="connsiteY121" fmla="*/ 1944204 h 2438498"/>
              <a:gd name="connsiteX122" fmla="*/ 137763 w 2169548"/>
              <a:gd name="connsiteY122" fmla="*/ 1927641 h 2438498"/>
              <a:gd name="connsiteX123" fmla="*/ 115052 w 2169548"/>
              <a:gd name="connsiteY123" fmla="*/ 1911534 h 2438498"/>
              <a:gd name="connsiteX124" fmla="*/ 94582 w 2169548"/>
              <a:gd name="connsiteY124" fmla="*/ 1895428 h 2438498"/>
              <a:gd name="connsiteX125" fmla="*/ 76652 w 2169548"/>
              <a:gd name="connsiteY125" fmla="*/ 1879625 h 2438498"/>
              <a:gd name="connsiteX126" fmla="*/ 61261 w 2169548"/>
              <a:gd name="connsiteY126" fmla="*/ 1863366 h 2438498"/>
              <a:gd name="connsiteX127" fmla="*/ 47814 w 2169548"/>
              <a:gd name="connsiteY127" fmla="*/ 1846500 h 2438498"/>
              <a:gd name="connsiteX128" fmla="*/ 36459 w 2169548"/>
              <a:gd name="connsiteY128" fmla="*/ 1828874 h 2438498"/>
              <a:gd name="connsiteX129" fmla="*/ 27045 w 2169548"/>
              <a:gd name="connsiteY129" fmla="*/ 1810183 h 2438498"/>
              <a:gd name="connsiteX130" fmla="*/ 19275 w 2169548"/>
              <a:gd name="connsiteY130" fmla="*/ 1790126 h 2438498"/>
              <a:gd name="connsiteX131" fmla="*/ 13000 w 2169548"/>
              <a:gd name="connsiteY131" fmla="*/ 1768398 h 2438498"/>
              <a:gd name="connsiteX132" fmla="*/ 8368 w 2169548"/>
              <a:gd name="connsiteY132" fmla="*/ 1744845 h 2438498"/>
              <a:gd name="connsiteX133" fmla="*/ 4632 w 2169548"/>
              <a:gd name="connsiteY133" fmla="*/ 1719166 h 2438498"/>
              <a:gd name="connsiteX134" fmla="*/ 2242 w 2169548"/>
              <a:gd name="connsiteY134" fmla="*/ 1691054 h 2438498"/>
              <a:gd name="connsiteX135" fmla="*/ 747 w 2169548"/>
              <a:gd name="connsiteY135" fmla="*/ 1660361 h 2438498"/>
              <a:gd name="connsiteX136" fmla="*/ 150 w 2169548"/>
              <a:gd name="connsiteY136" fmla="*/ 1626628 h 2438498"/>
              <a:gd name="connsiteX137" fmla="*/ 0 w 2169548"/>
              <a:gd name="connsiteY137" fmla="*/ 1589552 h 2438498"/>
              <a:gd name="connsiteX138" fmla="*/ 448 w 2169548"/>
              <a:gd name="connsiteY138" fmla="*/ 1549134 h 2438498"/>
              <a:gd name="connsiteX139" fmla="*/ 1345 w 2169548"/>
              <a:gd name="connsiteY139" fmla="*/ 1505220 h 2438498"/>
              <a:gd name="connsiteX140" fmla="*/ 2242 w 2169548"/>
              <a:gd name="connsiteY140" fmla="*/ 1457052 h 2438498"/>
              <a:gd name="connsiteX141" fmla="*/ 3287 w 2169548"/>
              <a:gd name="connsiteY141" fmla="*/ 1404629 h 2438498"/>
              <a:gd name="connsiteX142" fmla="*/ 4184 w 2169548"/>
              <a:gd name="connsiteY142" fmla="*/ 1347800 h 2438498"/>
              <a:gd name="connsiteX143" fmla="*/ 4931 w 2169548"/>
              <a:gd name="connsiteY143" fmla="*/ 1285956 h 2438498"/>
              <a:gd name="connsiteX144" fmla="*/ 5230 w 2169548"/>
              <a:gd name="connsiteY144" fmla="*/ 1219249 h 2438498"/>
              <a:gd name="connsiteX145" fmla="*/ 4931 w 2169548"/>
              <a:gd name="connsiteY145" fmla="*/ 1152543 h 2438498"/>
              <a:gd name="connsiteX146" fmla="*/ 4184 w 2169548"/>
              <a:gd name="connsiteY146" fmla="*/ 1090700 h 2438498"/>
              <a:gd name="connsiteX147" fmla="*/ 3287 w 2169548"/>
              <a:gd name="connsiteY147" fmla="*/ 1033870 h 2438498"/>
              <a:gd name="connsiteX148" fmla="*/ 2242 w 2169548"/>
              <a:gd name="connsiteY148" fmla="*/ 981446 h 2438498"/>
              <a:gd name="connsiteX149" fmla="*/ 1345 w 2169548"/>
              <a:gd name="connsiteY149" fmla="*/ 933279 h 2438498"/>
              <a:gd name="connsiteX150" fmla="*/ 448 w 2169548"/>
              <a:gd name="connsiteY150" fmla="*/ 889366 h 2438498"/>
              <a:gd name="connsiteX151" fmla="*/ 0 w 2169548"/>
              <a:gd name="connsiteY151" fmla="*/ 848946 h 2438498"/>
              <a:gd name="connsiteX152" fmla="*/ 150 w 2169548"/>
              <a:gd name="connsiteY152" fmla="*/ 811871 h 2438498"/>
              <a:gd name="connsiteX153" fmla="*/ 747 w 2169548"/>
              <a:gd name="connsiteY153" fmla="*/ 778137 h 2438498"/>
              <a:gd name="connsiteX154" fmla="*/ 2242 w 2169548"/>
              <a:gd name="connsiteY154" fmla="*/ 747444 h 2438498"/>
              <a:gd name="connsiteX155" fmla="*/ 4632 w 2169548"/>
              <a:gd name="connsiteY155" fmla="*/ 719333 h 2438498"/>
              <a:gd name="connsiteX156" fmla="*/ 8218 w 2169548"/>
              <a:gd name="connsiteY156" fmla="*/ 693653 h 2438498"/>
              <a:gd name="connsiteX157" fmla="*/ 13000 w 2169548"/>
              <a:gd name="connsiteY157" fmla="*/ 670102 h 2438498"/>
              <a:gd name="connsiteX158" fmla="*/ 19275 w 2169548"/>
              <a:gd name="connsiteY158" fmla="*/ 648372 h 2438498"/>
              <a:gd name="connsiteX159" fmla="*/ 27045 w 2169548"/>
              <a:gd name="connsiteY159" fmla="*/ 628315 h 2438498"/>
              <a:gd name="connsiteX160" fmla="*/ 36459 w 2169548"/>
              <a:gd name="connsiteY160" fmla="*/ 609625 h 2438498"/>
              <a:gd name="connsiteX161" fmla="*/ 47814 w 2169548"/>
              <a:gd name="connsiteY161" fmla="*/ 591998 h 2438498"/>
              <a:gd name="connsiteX162" fmla="*/ 61261 w 2169548"/>
              <a:gd name="connsiteY162" fmla="*/ 575132 h 2438498"/>
              <a:gd name="connsiteX163" fmla="*/ 76652 w 2169548"/>
              <a:gd name="connsiteY163" fmla="*/ 558873 h 2438498"/>
              <a:gd name="connsiteX164" fmla="*/ 94582 w 2169548"/>
              <a:gd name="connsiteY164" fmla="*/ 543071 h 2438498"/>
              <a:gd name="connsiteX165" fmla="*/ 114903 w 2169548"/>
              <a:gd name="connsiteY165" fmla="*/ 526964 h 2438498"/>
              <a:gd name="connsiteX166" fmla="*/ 137763 w 2169548"/>
              <a:gd name="connsiteY166" fmla="*/ 510857 h 2438498"/>
              <a:gd name="connsiteX167" fmla="*/ 163612 w 2169548"/>
              <a:gd name="connsiteY167" fmla="*/ 494143 h 2438498"/>
              <a:gd name="connsiteX168" fmla="*/ 192152 w 2169548"/>
              <a:gd name="connsiteY168" fmla="*/ 476669 h 2438498"/>
              <a:gd name="connsiteX169" fmla="*/ 223978 w 2169548"/>
              <a:gd name="connsiteY169" fmla="*/ 458282 h 2438498"/>
              <a:gd name="connsiteX170" fmla="*/ 258942 w 2169548"/>
              <a:gd name="connsiteY170" fmla="*/ 438529 h 2438498"/>
              <a:gd name="connsiteX171" fmla="*/ 297342 w 2169548"/>
              <a:gd name="connsiteY171" fmla="*/ 417104 h 2438498"/>
              <a:gd name="connsiteX172" fmla="*/ 339029 w 2169548"/>
              <a:gd name="connsiteY172" fmla="*/ 393856 h 2438498"/>
              <a:gd name="connsiteX173" fmla="*/ 384752 w 2169548"/>
              <a:gd name="connsiteY173" fmla="*/ 368480 h 2438498"/>
              <a:gd name="connsiteX174" fmla="*/ 434059 w 2169548"/>
              <a:gd name="connsiteY174" fmla="*/ 340977 h 2438498"/>
              <a:gd name="connsiteX175" fmla="*/ 487551 w 2169548"/>
              <a:gd name="connsiteY175" fmla="*/ 310739 h 2438498"/>
              <a:gd name="connsiteX176" fmla="*/ 544928 w 2169548"/>
              <a:gd name="connsiteY176" fmla="*/ 277461 h 2438498"/>
              <a:gd name="connsiteX177" fmla="*/ 602304 w 2169548"/>
              <a:gd name="connsiteY177" fmla="*/ 244033 h 2438498"/>
              <a:gd name="connsiteX178" fmla="*/ 655049 w 2169548"/>
              <a:gd name="connsiteY178" fmla="*/ 212427 h 2438498"/>
              <a:gd name="connsiteX179" fmla="*/ 703460 w 2169548"/>
              <a:gd name="connsiteY179" fmla="*/ 183252 h 2438498"/>
              <a:gd name="connsiteX180" fmla="*/ 747987 w 2169548"/>
              <a:gd name="connsiteY180" fmla="*/ 156054 h 2438498"/>
              <a:gd name="connsiteX181" fmla="*/ 788927 w 2169548"/>
              <a:gd name="connsiteY181" fmla="*/ 131285 h 2438498"/>
              <a:gd name="connsiteX182" fmla="*/ 826431 w 2169548"/>
              <a:gd name="connsiteY182" fmla="*/ 108341 h 2438498"/>
              <a:gd name="connsiteX183" fmla="*/ 860946 w 2169548"/>
              <a:gd name="connsiteY183" fmla="*/ 87828 h 2438498"/>
              <a:gd name="connsiteX184" fmla="*/ 892623 w 2169548"/>
              <a:gd name="connsiteY184" fmla="*/ 69289 h 2438498"/>
              <a:gd name="connsiteX185" fmla="*/ 921909 w 2169548"/>
              <a:gd name="connsiteY185" fmla="*/ 53183 h 2438498"/>
              <a:gd name="connsiteX186" fmla="*/ 949103 w 2169548"/>
              <a:gd name="connsiteY186" fmla="*/ 39052 h 2438498"/>
              <a:gd name="connsiteX187" fmla="*/ 974505 w 2169548"/>
              <a:gd name="connsiteY187" fmla="*/ 27199 h 2438498"/>
              <a:gd name="connsiteX188" fmla="*/ 998410 w 2169548"/>
              <a:gd name="connsiteY188" fmla="*/ 17322 h 2438498"/>
              <a:gd name="connsiteX189" fmla="*/ 1020974 w 2169548"/>
              <a:gd name="connsiteY189" fmla="*/ 9725 h 2438498"/>
              <a:gd name="connsiteX190" fmla="*/ 1042788 w 2169548"/>
              <a:gd name="connsiteY190" fmla="*/ 4407 h 2438498"/>
              <a:gd name="connsiteX191" fmla="*/ 1064005 w 2169548"/>
              <a:gd name="connsiteY191" fmla="*/ 1064 h 243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69548" h="2438498">
                <a:moveTo>
                  <a:pt x="1084924" y="0"/>
                </a:moveTo>
                <a:lnTo>
                  <a:pt x="1105543" y="1064"/>
                </a:lnTo>
                <a:lnTo>
                  <a:pt x="1126761" y="4407"/>
                </a:lnTo>
                <a:lnTo>
                  <a:pt x="1148575" y="9725"/>
                </a:lnTo>
                <a:lnTo>
                  <a:pt x="1171137" y="17322"/>
                </a:lnTo>
                <a:lnTo>
                  <a:pt x="1195045" y="27199"/>
                </a:lnTo>
                <a:lnTo>
                  <a:pt x="1220445" y="39052"/>
                </a:lnTo>
                <a:lnTo>
                  <a:pt x="1247640" y="53183"/>
                </a:lnTo>
                <a:lnTo>
                  <a:pt x="1276926" y="69289"/>
                </a:lnTo>
                <a:lnTo>
                  <a:pt x="1308602" y="87828"/>
                </a:lnTo>
                <a:lnTo>
                  <a:pt x="1343118" y="108341"/>
                </a:lnTo>
                <a:lnTo>
                  <a:pt x="1380622" y="131285"/>
                </a:lnTo>
                <a:lnTo>
                  <a:pt x="1421562" y="156054"/>
                </a:lnTo>
                <a:lnTo>
                  <a:pt x="1466089" y="183252"/>
                </a:lnTo>
                <a:lnTo>
                  <a:pt x="1514500" y="212427"/>
                </a:lnTo>
                <a:lnTo>
                  <a:pt x="1567244" y="244033"/>
                </a:lnTo>
                <a:lnTo>
                  <a:pt x="1624621" y="277461"/>
                </a:lnTo>
                <a:lnTo>
                  <a:pt x="1681998" y="310739"/>
                </a:lnTo>
                <a:lnTo>
                  <a:pt x="1735489" y="340977"/>
                </a:lnTo>
                <a:lnTo>
                  <a:pt x="1784797" y="368632"/>
                </a:lnTo>
                <a:lnTo>
                  <a:pt x="1830519" y="394007"/>
                </a:lnTo>
                <a:lnTo>
                  <a:pt x="1872207" y="417104"/>
                </a:lnTo>
                <a:lnTo>
                  <a:pt x="1910607" y="438529"/>
                </a:lnTo>
                <a:lnTo>
                  <a:pt x="1945571" y="458282"/>
                </a:lnTo>
                <a:lnTo>
                  <a:pt x="1977247" y="476669"/>
                </a:lnTo>
                <a:lnTo>
                  <a:pt x="2005936" y="494295"/>
                </a:lnTo>
                <a:lnTo>
                  <a:pt x="2031785" y="510857"/>
                </a:lnTo>
                <a:lnTo>
                  <a:pt x="2054496" y="526964"/>
                </a:lnTo>
                <a:lnTo>
                  <a:pt x="2074967" y="543071"/>
                </a:lnTo>
                <a:lnTo>
                  <a:pt x="2092897" y="558873"/>
                </a:lnTo>
                <a:lnTo>
                  <a:pt x="2108287" y="575132"/>
                </a:lnTo>
                <a:lnTo>
                  <a:pt x="2121735" y="591998"/>
                </a:lnTo>
                <a:lnTo>
                  <a:pt x="2133090" y="609625"/>
                </a:lnTo>
                <a:lnTo>
                  <a:pt x="2142503" y="628315"/>
                </a:lnTo>
                <a:lnTo>
                  <a:pt x="2150273" y="648372"/>
                </a:lnTo>
                <a:lnTo>
                  <a:pt x="2156549" y="670102"/>
                </a:lnTo>
                <a:lnTo>
                  <a:pt x="2161181" y="693653"/>
                </a:lnTo>
                <a:lnTo>
                  <a:pt x="2164916" y="719333"/>
                </a:lnTo>
                <a:lnTo>
                  <a:pt x="2167307" y="747444"/>
                </a:lnTo>
                <a:lnTo>
                  <a:pt x="2168801" y="778137"/>
                </a:lnTo>
                <a:lnTo>
                  <a:pt x="2169399" y="811871"/>
                </a:lnTo>
                <a:lnTo>
                  <a:pt x="2169548" y="848946"/>
                </a:lnTo>
                <a:lnTo>
                  <a:pt x="2169100" y="889366"/>
                </a:lnTo>
                <a:lnTo>
                  <a:pt x="2168203" y="933279"/>
                </a:lnTo>
                <a:lnTo>
                  <a:pt x="2167307" y="981446"/>
                </a:lnTo>
                <a:lnTo>
                  <a:pt x="2166261" y="1033870"/>
                </a:lnTo>
                <a:lnTo>
                  <a:pt x="2165364" y="1090700"/>
                </a:lnTo>
                <a:lnTo>
                  <a:pt x="2164617" y="1152543"/>
                </a:lnTo>
                <a:lnTo>
                  <a:pt x="2164319" y="1219249"/>
                </a:lnTo>
                <a:lnTo>
                  <a:pt x="2164617" y="1285956"/>
                </a:lnTo>
                <a:lnTo>
                  <a:pt x="2165364" y="1347800"/>
                </a:lnTo>
                <a:lnTo>
                  <a:pt x="2166261" y="1404629"/>
                </a:lnTo>
                <a:lnTo>
                  <a:pt x="2167307" y="1457052"/>
                </a:lnTo>
                <a:lnTo>
                  <a:pt x="2168203" y="1505220"/>
                </a:lnTo>
                <a:lnTo>
                  <a:pt x="2169100" y="1549134"/>
                </a:lnTo>
                <a:lnTo>
                  <a:pt x="2169548" y="1589552"/>
                </a:lnTo>
                <a:lnTo>
                  <a:pt x="2169399" y="1626628"/>
                </a:lnTo>
                <a:lnTo>
                  <a:pt x="2168801" y="1660361"/>
                </a:lnTo>
                <a:lnTo>
                  <a:pt x="2167307" y="1691054"/>
                </a:lnTo>
                <a:lnTo>
                  <a:pt x="2164916" y="1719166"/>
                </a:lnTo>
                <a:lnTo>
                  <a:pt x="2161330" y="1744845"/>
                </a:lnTo>
                <a:lnTo>
                  <a:pt x="2156549" y="1768398"/>
                </a:lnTo>
                <a:lnTo>
                  <a:pt x="2150273" y="1790126"/>
                </a:lnTo>
                <a:lnTo>
                  <a:pt x="2142503" y="1810183"/>
                </a:lnTo>
                <a:lnTo>
                  <a:pt x="2133090" y="1828874"/>
                </a:lnTo>
                <a:lnTo>
                  <a:pt x="2121735" y="1846500"/>
                </a:lnTo>
                <a:lnTo>
                  <a:pt x="2108287" y="1863366"/>
                </a:lnTo>
                <a:lnTo>
                  <a:pt x="2092897" y="1879625"/>
                </a:lnTo>
                <a:lnTo>
                  <a:pt x="2074967" y="1895428"/>
                </a:lnTo>
                <a:lnTo>
                  <a:pt x="2054646" y="1911534"/>
                </a:lnTo>
                <a:lnTo>
                  <a:pt x="2031785" y="1927641"/>
                </a:lnTo>
                <a:lnTo>
                  <a:pt x="2005936" y="1944356"/>
                </a:lnTo>
                <a:lnTo>
                  <a:pt x="1977397" y="1961830"/>
                </a:lnTo>
                <a:lnTo>
                  <a:pt x="1945571" y="1980216"/>
                </a:lnTo>
                <a:lnTo>
                  <a:pt x="1910607" y="1999970"/>
                </a:lnTo>
                <a:lnTo>
                  <a:pt x="1872207" y="2021395"/>
                </a:lnTo>
                <a:lnTo>
                  <a:pt x="1830519" y="2044643"/>
                </a:lnTo>
                <a:lnTo>
                  <a:pt x="1784797" y="2070018"/>
                </a:lnTo>
                <a:lnTo>
                  <a:pt x="1735489" y="2097522"/>
                </a:lnTo>
                <a:lnTo>
                  <a:pt x="1681998" y="2127760"/>
                </a:lnTo>
                <a:lnTo>
                  <a:pt x="1624621" y="2161038"/>
                </a:lnTo>
                <a:lnTo>
                  <a:pt x="1567244" y="2194466"/>
                </a:lnTo>
                <a:lnTo>
                  <a:pt x="1514500" y="2226072"/>
                </a:lnTo>
                <a:lnTo>
                  <a:pt x="1466089" y="2255246"/>
                </a:lnTo>
                <a:lnTo>
                  <a:pt x="1421562" y="2282445"/>
                </a:lnTo>
                <a:lnTo>
                  <a:pt x="1380622" y="2307213"/>
                </a:lnTo>
                <a:lnTo>
                  <a:pt x="1343118" y="2330158"/>
                </a:lnTo>
                <a:lnTo>
                  <a:pt x="1308602" y="2350672"/>
                </a:lnTo>
                <a:lnTo>
                  <a:pt x="1276926" y="2369209"/>
                </a:lnTo>
                <a:lnTo>
                  <a:pt x="1247640" y="2385315"/>
                </a:lnTo>
                <a:lnTo>
                  <a:pt x="1220445" y="2399447"/>
                </a:lnTo>
                <a:lnTo>
                  <a:pt x="1195045" y="2411299"/>
                </a:lnTo>
                <a:lnTo>
                  <a:pt x="1171137" y="2421176"/>
                </a:lnTo>
                <a:lnTo>
                  <a:pt x="1148575" y="2428774"/>
                </a:lnTo>
                <a:lnTo>
                  <a:pt x="1126761" y="2434092"/>
                </a:lnTo>
                <a:lnTo>
                  <a:pt x="1105543" y="2437434"/>
                </a:lnTo>
                <a:lnTo>
                  <a:pt x="1084924" y="2438498"/>
                </a:lnTo>
                <a:lnTo>
                  <a:pt x="1064005" y="2437434"/>
                </a:lnTo>
                <a:lnTo>
                  <a:pt x="1042788" y="2434092"/>
                </a:lnTo>
                <a:lnTo>
                  <a:pt x="1020974" y="2428774"/>
                </a:lnTo>
                <a:lnTo>
                  <a:pt x="998410" y="2421176"/>
                </a:lnTo>
                <a:lnTo>
                  <a:pt x="974505" y="2411299"/>
                </a:lnTo>
                <a:lnTo>
                  <a:pt x="949103" y="2399447"/>
                </a:lnTo>
                <a:lnTo>
                  <a:pt x="921909" y="2385315"/>
                </a:lnTo>
                <a:lnTo>
                  <a:pt x="892623" y="2369209"/>
                </a:lnTo>
                <a:lnTo>
                  <a:pt x="860946" y="2350672"/>
                </a:lnTo>
                <a:lnTo>
                  <a:pt x="826431" y="2330158"/>
                </a:lnTo>
                <a:lnTo>
                  <a:pt x="788927" y="2307213"/>
                </a:lnTo>
                <a:lnTo>
                  <a:pt x="747987" y="2282445"/>
                </a:lnTo>
                <a:lnTo>
                  <a:pt x="703460" y="2255246"/>
                </a:lnTo>
                <a:lnTo>
                  <a:pt x="655049" y="2226072"/>
                </a:lnTo>
                <a:lnTo>
                  <a:pt x="602304" y="2194466"/>
                </a:lnTo>
                <a:lnTo>
                  <a:pt x="544928" y="2161038"/>
                </a:lnTo>
                <a:lnTo>
                  <a:pt x="487551" y="2127760"/>
                </a:lnTo>
                <a:lnTo>
                  <a:pt x="434059" y="2097522"/>
                </a:lnTo>
                <a:lnTo>
                  <a:pt x="384752" y="2069867"/>
                </a:lnTo>
                <a:lnTo>
                  <a:pt x="339029" y="2044491"/>
                </a:lnTo>
                <a:lnTo>
                  <a:pt x="297342" y="2021395"/>
                </a:lnTo>
                <a:lnTo>
                  <a:pt x="258942" y="1999970"/>
                </a:lnTo>
                <a:lnTo>
                  <a:pt x="223978" y="1980216"/>
                </a:lnTo>
                <a:lnTo>
                  <a:pt x="192301" y="1961830"/>
                </a:lnTo>
                <a:lnTo>
                  <a:pt x="163612" y="1944204"/>
                </a:lnTo>
                <a:lnTo>
                  <a:pt x="137763" y="1927641"/>
                </a:lnTo>
                <a:lnTo>
                  <a:pt x="115052" y="1911534"/>
                </a:lnTo>
                <a:lnTo>
                  <a:pt x="94582" y="1895428"/>
                </a:lnTo>
                <a:lnTo>
                  <a:pt x="76652" y="1879625"/>
                </a:lnTo>
                <a:lnTo>
                  <a:pt x="61261" y="1863366"/>
                </a:lnTo>
                <a:lnTo>
                  <a:pt x="47814" y="1846500"/>
                </a:lnTo>
                <a:lnTo>
                  <a:pt x="36459" y="1828874"/>
                </a:lnTo>
                <a:lnTo>
                  <a:pt x="27045" y="1810183"/>
                </a:lnTo>
                <a:lnTo>
                  <a:pt x="19275" y="1790126"/>
                </a:lnTo>
                <a:lnTo>
                  <a:pt x="13000" y="1768398"/>
                </a:lnTo>
                <a:lnTo>
                  <a:pt x="8368" y="1744845"/>
                </a:lnTo>
                <a:lnTo>
                  <a:pt x="4632" y="1719166"/>
                </a:lnTo>
                <a:lnTo>
                  <a:pt x="2242" y="1691054"/>
                </a:lnTo>
                <a:lnTo>
                  <a:pt x="747" y="1660361"/>
                </a:lnTo>
                <a:lnTo>
                  <a:pt x="150" y="1626628"/>
                </a:lnTo>
                <a:lnTo>
                  <a:pt x="0" y="1589552"/>
                </a:lnTo>
                <a:lnTo>
                  <a:pt x="448" y="1549134"/>
                </a:lnTo>
                <a:lnTo>
                  <a:pt x="1345" y="1505220"/>
                </a:lnTo>
                <a:lnTo>
                  <a:pt x="2242" y="1457052"/>
                </a:lnTo>
                <a:lnTo>
                  <a:pt x="3287" y="1404629"/>
                </a:lnTo>
                <a:lnTo>
                  <a:pt x="4184" y="1347800"/>
                </a:lnTo>
                <a:lnTo>
                  <a:pt x="4931" y="1285956"/>
                </a:lnTo>
                <a:lnTo>
                  <a:pt x="5230" y="1219249"/>
                </a:lnTo>
                <a:lnTo>
                  <a:pt x="4931" y="1152543"/>
                </a:lnTo>
                <a:lnTo>
                  <a:pt x="4184" y="1090700"/>
                </a:lnTo>
                <a:lnTo>
                  <a:pt x="3287" y="1033870"/>
                </a:lnTo>
                <a:lnTo>
                  <a:pt x="2242" y="981446"/>
                </a:lnTo>
                <a:lnTo>
                  <a:pt x="1345" y="933279"/>
                </a:lnTo>
                <a:lnTo>
                  <a:pt x="448" y="889366"/>
                </a:lnTo>
                <a:lnTo>
                  <a:pt x="0" y="848946"/>
                </a:lnTo>
                <a:lnTo>
                  <a:pt x="150" y="811871"/>
                </a:lnTo>
                <a:lnTo>
                  <a:pt x="747" y="778137"/>
                </a:lnTo>
                <a:lnTo>
                  <a:pt x="2242" y="747444"/>
                </a:lnTo>
                <a:lnTo>
                  <a:pt x="4632" y="719333"/>
                </a:lnTo>
                <a:lnTo>
                  <a:pt x="8218" y="693653"/>
                </a:lnTo>
                <a:lnTo>
                  <a:pt x="13000" y="670102"/>
                </a:lnTo>
                <a:lnTo>
                  <a:pt x="19275" y="648372"/>
                </a:lnTo>
                <a:lnTo>
                  <a:pt x="27045" y="628315"/>
                </a:lnTo>
                <a:lnTo>
                  <a:pt x="36459" y="609625"/>
                </a:lnTo>
                <a:lnTo>
                  <a:pt x="47814" y="591998"/>
                </a:lnTo>
                <a:lnTo>
                  <a:pt x="61261" y="575132"/>
                </a:lnTo>
                <a:lnTo>
                  <a:pt x="76652" y="558873"/>
                </a:lnTo>
                <a:lnTo>
                  <a:pt x="94582" y="543071"/>
                </a:lnTo>
                <a:lnTo>
                  <a:pt x="114903" y="526964"/>
                </a:lnTo>
                <a:lnTo>
                  <a:pt x="137763" y="510857"/>
                </a:lnTo>
                <a:lnTo>
                  <a:pt x="163612" y="494143"/>
                </a:lnTo>
                <a:lnTo>
                  <a:pt x="192152" y="476669"/>
                </a:lnTo>
                <a:lnTo>
                  <a:pt x="223978" y="458282"/>
                </a:lnTo>
                <a:lnTo>
                  <a:pt x="258942" y="438529"/>
                </a:lnTo>
                <a:lnTo>
                  <a:pt x="297342" y="417104"/>
                </a:lnTo>
                <a:lnTo>
                  <a:pt x="339029" y="393856"/>
                </a:lnTo>
                <a:lnTo>
                  <a:pt x="384752" y="368480"/>
                </a:lnTo>
                <a:lnTo>
                  <a:pt x="434059" y="340977"/>
                </a:lnTo>
                <a:lnTo>
                  <a:pt x="487551" y="310739"/>
                </a:lnTo>
                <a:lnTo>
                  <a:pt x="544928" y="277461"/>
                </a:lnTo>
                <a:lnTo>
                  <a:pt x="602304" y="244033"/>
                </a:lnTo>
                <a:lnTo>
                  <a:pt x="655049" y="212427"/>
                </a:lnTo>
                <a:lnTo>
                  <a:pt x="703460" y="183252"/>
                </a:lnTo>
                <a:lnTo>
                  <a:pt x="747987" y="156054"/>
                </a:lnTo>
                <a:lnTo>
                  <a:pt x="788927" y="131285"/>
                </a:lnTo>
                <a:lnTo>
                  <a:pt x="826431" y="108341"/>
                </a:lnTo>
                <a:lnTo>
                  <a:pt x="860946" y="87828"/>
                </a:lnTo>
                <a:lnTo>
                  <a:pt x="892623" y="69289"/>
                </a:lnTo>
                <a:lnTo>
                  <a:pt x="921909" y="53183"/>
                </a:lnTo>
                <a:lnTo>
                  <a:pt x="949103" y="39052"/>
                </a:lnTo>
                <a:lnTo>
                  <a:pt x="974505" y="27199"/>
                </a:lnTo>
                <a:lnTo>
                  <a:pt x="998410" y="17322"/>
                </a:lnTo>
                <a:lnTo>
                  <a:pt x="1020974" y="9725"/>
                </a:lnTo>
                <a:lnTo>
                  <a:pt x="1042788" y="4407"/>
                </a:lnTo>
                <a:lnTo>
                  <a:pt x="1064005" y="1064"/>
                </a:lnTo>
                <a:close/>
              </a:path>
            </a:pathLst>
          </a:custGeom>
        </p:spPr>
        <p:txBody>
          <a:bodyPr wrap="square">
            <a:noAutofit/>
          </a:bodyPr>
          <a:lstStyle>
            <a:lvl1pPr marL="0" indent="0" algn="ctr">
              <a:buNone/>
              <a:defRPr sz="2400">
                <a:solidFill>
                  <a:schemeClr val="tx1">
                    <a:lumMod val="65000"/>
                    <a:lumOff val="35000"/>
                  </a:schemeClr>
                </a:solidFill>
              </a:defRPr>
            </a:lvl1pPr>
          </a:lstStyle>
          <a:p>
            <a:endParaRPr lang="id-ID"/>
          </a:p>
        </p:txBody>
      </p:sp>
      <p:sp>
        <p:nvSpPr>
          <p:cNvPr id="12" name="Picture Placeholder 11"/>
          <p:cNvSpPr>
            <a:spLocks noGrp="1"/>
          </p:cNvSpPr>
          <p:nvPr>
            <p:ph type="pic" sz="quarter" idx="13"/>
          </p:nvPr>
        </p:nvSpPr>
        <p:spPr>
          <a:xfrm>
            <a:off x="4171128" y="3962400"/>
            <a:ext cx="2711826" cy="3048000"/>
          </a:xfrm>
          <a:custGeom>
            <a:avLst/>
            <a:gdLst>
              <a:gd name="connsiteX0" fmla="*/ 1356101 w 2711826"/>
              <a:gd name="connsiteY0" fmla="*/ 0 h 3048000"/>
              <a:gd name="connsiteX1" fmla="*/ 1381873 w 2711826"/>
              <a:gd name="connsiteY1" fmla="*/ 1329 h 3048000"/>
              <a:gd name="connsiteX2" fmla="*/ 1408395 w 2711826"/>
              <a:gd name="connsiteY2" fmla="*/ 5509 h 3048000"/>
              <a:gd name="connsiteX3" fmla="*/ 1435662 w 2711826"/>
              <a:gd name="connsiteY3" fmla="*/ 12156 h 3048000"/>
              <a:gd name="connsiteX4" fmla="*/ 1463863 w 2711826"/>
              <a:gd name="connsiteY4" fmla="*/ 21652 h 3048000"/>
              <a:gd name="connsiteX5" fmla="*/ 1493746 w 2711826"/>
              <a:gd name="connsiteY5" fmla="*/ 33998 h 3048000"/>
              <a:gd name="connsiteX6" fmla="*/ 1525495 w 2711826"/>
              <a:gd name="connsiteY6" fmla="*/ 48812 h 3048000"/>
              <a:gd name="connsiteX7" fmla="*/ 1559487 w 2711826"/>
              <a:gd name="connsiteY7" fmla="*/ 66476 h 3048000"/>
              <a:gd name="connsiteX8" fmla="*/ 1596094 w 2711826"/>
              <a:gd name="connsiteY8" fmla="*/ 86608 h 3048000"/>
              <a:gd name="connsiteX9" fmla="*/ 1635687 w 2711826"/>
              <a:gd name="connsiteY9" fmla="*/ 109780 h 3048000"/>
              <a:gd name="connsiteX10" fmla="*/ 1678830 w 2711826"/>
              <a:gd name="connsiteY10" fmla="*/ 135421 h 3048000"/>
              <a:gd name="connsiteX11" fmla="*/ 1725708 w 2711826"/>
              <a:gd name="connsiteY11" fmla="*/ 164100 h 3048000"/>
              <a:gd name="connsiteX12" fmla="*/ 1776882 w 2711826"/>
              <a:gd name="connsiteY12" fmla="*/ 195059 h 3048000"/>
              <a:gd name="connsiteX13" fmla="*/ 1832537 w 2711826"/>
              <a:gd name="connsiteY13" fmla="*/ 229056 h 3048000"/>
              <a:gd name="connsiteX14" fmla="*/ 1893049 w 2711826"/>
              <a:gd name="connsiteY14" fmla="*/ 265523 h 3048000"/>
              <a:gd name="connsiteX15" fmla="*/ 1958976 w 2711826"/>
              <a:gd name="connsiteY15" fmla="*/ 305029 h 3048000"/>
              <a:gd name="connsiteX16" fmla="*/ 2030695 w 2711826"/>
              <a:gd name="connsiteY16" fmla="*/ 346813 h 3048000"/>
              <a:gd name="connsiteX17" fmla="*/ 2102413 w 2711826"/>
              <a:gd name="connsiteY17" fmla="*/ 388408 h 3048000"/>
              <a:gd name="connsiteX18" fmla="*/ 2169273 w 2711826"/>
              <a:gd name="connsiteY18" fmla="*/ 426204 h 3048000"/>
              <a:gd name="connsiteX19" fmla="*/ 2230907 w 2711826"/>
              <a:gd name="connsiteY19" fmla="*/ 460771 h 3048000"/>
              <a:gd name="connsiteX20" fmla="*/ 2288057 w 2711826"/>
              <a:gd name="connsiteY20" fmla="*/ 492489 h 3048000"/>
              <a:gd name="connsiteX21" fmla="*/ 2340164 w 2711826"/>
              <a:gd name="connsiteY21" fmla="*/ 521359 h 3048000"/>
              <a:gd name="connsiteX22" fmla="*/ 2388163 w 2711826"/>
              <a:gd name="connsiteY22" fmla="*/ 548139 h 3048000"/>
              <a:gd name="connsiteX23" fmla="*/ 2431866 w 2711826"/>
              <a:gd name="connsiteY23" fmla="*/ 572829 h 3048000"/>
              <a:gd name="connsiteX24" fmla="*/ 2471460 w 2711826"/>
              <a:gd name="connsiteY24" fmla="*/ 595812 h 3048000"/>
              <a:gd name="connsiteX25" fmla="*/ 2507319 w 2711826"/>
              <a:gd name="connsiteY25" fmla="*/ 617843 h 3048000"/>
              <a:gd name="connsiteX26" fmla="*/ 2539629 w 2711826"/>
              <a:gd name="connsiteY26" fmla="*/ 638546 h 3048000"/>
              <a:gd name="connsiteX27" fmla="*/ 2568017 w 2711826"/>
              <a:gd name="connsiteY27" fmla="*/ 658678 h 3048000"/>
              <a:gd name="connsiteX28" fmla="*/ 2593604 w 2711826"/>
              <a:gd name="connsiteY28" fmla="*/ 678811 h 3048000"/>
              <a:gd name="connsiteX29" fmla="*/ 2616016 w 2711826"/>
              <a:gd name="connsiteY29" fmla="*/ 698564 h 3048000"/>
              <a:gd name="connsiteX30" fmla="*/ 2635253 w 2711826"/>
              <a:gd name="connsiteY30" fmla="*/ 718886 h 3048000"/>
              <a:gd name="connsiteX31" fmla="*/ 2652062 w 2711826"/>
              <a:gd name="connsiteY31" fmla="*/ 739968 h 3048000"/>
              <a:gd name="connsiteX32" fmla="*/ 2666256 w 2711826"/>
              <a:gd name="connsiteY32" fmla="*/ 762000 h 3048000"/>
              <a:gd name="connsiteX33" fmla="*/ 2678022 w 2711826"/>
              <a:gd name="connsiteY33" fmla="*/ 785362 h 3048000"/>
              <a:gd name="connsiteX34" fmla="*/ 2687733 w 2711826"/>
              <a:gd name="connsiteY34" fmla="*/ 810433 h 3048000"/>
              <a:gd name="connsiteX35" fmla="*/ 2695578 w 2711826"/>
              <a:gd name="connsiteY35" fmla="*/ 837593 h 3048000"/>
              <a:gd name="connsiteX36" fmla="*/ 2701367 w 2711826"/>
              <a:gd name="connsiteY36" fmla="*/ 867032 h 3048000"/>
              <a:gd name="connsiteX37" fmla="*/ 2706036 w 2711826"/>
              <a:gd name="connsiteY37" fmla="*/ 899129 h 3048000"/>
              <a:gd name="connsiteX38" fmla="*/ 2709025 w 2711826"/>
              <a:gd name="connsiteY38" fmla="*/ 934267 h 3048000"/>
              <a:gd name="connsiteX39" fmla="*/ 2710893 w 2711826"/>
              <a:gd name="connsiteY39" fmla="*/ 972633 h 3048000"/>
              <a:gd name="connsiteX40" fmla="*/ 2711639 w 2711826"/>
              <a:gd name="connsiteY40" fmla="*/ 1014798 h 3048000"/>
              <a:gd name="connsiteX41" fmla="*/ 2711826 w 2711826"/>
              <a:gd name="connsiteY41" fmla="*/ 1061140 h 3048000"/>
              <a:gd name="connsiteX42" fmla="*/ 2711266 w 2711826"/>
              <a:gd name="connsiteY42" fmla="*/ 1111662 h 3048000"/>
              <a:gd name="connsiteX43" fmla="*/ 2710145 w 2711826"/>
              <a:gd name="connsiteY43" fmla="*/ 1166552 h 3048000"/>
              <a:gd name="connsiteX44" fmla="*/ 2709025 w 2711826"/>
              <a:gd name="connsiteY44" fmla="*/ 1226759 h 3048000"/>
              <a:gd name="connsiteX45" fmla="*/ 2707717 w 2711826"/>
              <a:gd name="connsiteY45" fmla="*/ 1292286 h 3048000"/>
              <a:gd name="connsiteX46" fmla="*/ 2706596 w 2711826"/>
              <a:gd name="connsiteY46" fmla="*/ 1363320 h 3048000"/>
              <a:gd name="connsiteX47" fmla="*/ 2705663 w 2711826"/>
              <a:gd name="connsiteY47" fmla="*/ 1440621 h 3048000"/>
              <a:gd name="connsiteX48" fmla="*/ 2705290 w 2711826"/>
              <a:gd name="connsiteY48" fmla="*/ 1524001 h 3048000"/>
              <a:gd name="connsiteX49" fmla="*/ 2705663 w 2711826"/>
              <a:gd name="connsiteY49" fmla="*/ 1607380 h 3048000"/>
              <a:gd name="connsiteX50" fmla="*/ 2706596 w 2711826"/>
              <a:gd name="connsiteY50" fmla="*/ 1684682 h 3048000"/>
              <a:gd name="connsiteX51" fmla="*/ 2707717 w 2711826"/>
              <a:gd name="connsiteY51" fmla="*/ 1755716 h 3048000"/>
              <a:gd name="connsiteX52" fmla="*/ 2709025 w 2711826"/>
              <a:gd name="connsiteY52" fmla="*/ 1821241 h 3048000"/>
              <a:gd name="connsiteX53" fmla="*/ 2710145 w 2711826"/>
              <a:gd name="connsiteY53" fmla="*/ 1881449 h 3048000"/>
              <a:gd name="connsiteX54" fmla="*/ 2711266 w 2711826"/>
              <a:gd name="connsiteY54" fmla="*/ 1936340 h 3048000"/>
              <a:gd name="connsiteX55" fmla="*/ 2711826 w 2711826"/>
              <a:gd name="connsiteY55" fmla="*/ 1986860 h 3048000"/>
              <a:gd name="connsiteX56" fmla="*/ 2711639 w 2711826"/>
              <a:gd name="connsiteY56" fmla="*/ 2033203 h 3048000"/>
              <a:gd name="connsiteX57" fmla="*/ 2710893 w 2711826"/>
              <a:gd name="connsiteY57" fmla="*/ 2075368 h 3048000"/>
              <a:gd name="connsiteX58" fmla="*/ 2709025 w 2711826"/>
              <a:gd name="connsiteY58" fmla="*/ 2113733 h 3048000"/>
              <a:gd name="connsiteX59" fmla="*/ 2706036 w 2711826"/>
              <a:gd name="connsiteY59" fmla="*/ 2148871 h 3048000"/>
              <a:gd name="connsiteX60" fmla="*/ 2701554 w 2711826"/>
              <a:gd name="connsiteY60" fmla="*/ 2180969 h 3048000"/>
              <a:gd name="connsiteX61" fmla="*/ 2695578 w 2711826"/>
              <a:gd name="connsiteY61" fmla="*/ 2210409 h 3048000"/>
              <a:gd name="connsiteX62" fmla="*/ 2687733 w 2711826"/>
              <a:gd name="connsiteY62" fmla="*/ 2237568 h 3048000"/>
              <a:gd name="connsiteX63" fmla="*/ 2678022 w 2711826"/>
              <a:gd name="connsiteY63" fmla="*/ 2262638 h 3048000"/>
              <a:gd name="connsiteX64" fmla="*/ 2666256 w 2711826"/>
              <a:gd name="connsiteY64" fmla="*/ 2286001 h 3048000"/>
              <a:gd name="connsiteX65" fmla="*/ 2652062 w 2711826"/>
              <a:gd name="connsiteY65" fmla="*/ 2308032 h 3048000"/>
              <a:gd name="connsiteX66" fmla="*/ 2635253 w 2711826"/>
              <a:gd name="connsiteY66" fmla="*/ 2329114 h 3048000"/>
              <a:gd name="connsiteX67" fmla="*/ 2616016 w 2711826"/>
              <a:gd name="connsiteY67" fmla="*/ 2349437 h 3048000"/>
              <a:gd name="connsiteX68" fmla="*/ 2593604 w 2711826"/>
              <a:gd name="connsiteY68" fmla="*/ 2369190 h 3048000"/>
              <a:gd name="connsiteX69" fmla="*/ 2568204 w 2711826"/>
              <a:gd name="connsiteY69" fmla="*/ 2389322 h 3048000"/>
              <a:gd name="connsiteX70" fmla="*/ 2539629 w 2711826"/>
              <a:gd name="connsiteY70" fmla="*/ 2409455 h 3048000"/>
              <a:gd name="connsiteX71" fmla="*/ 2507319 w 2711826"/>
              <a:gd name="connsiteY71" fmla="*/ 2430347 h 3048000"/>
              <a:gd name="connsiteX72" fmla="*/ 2471646 w 2711826"/>
              <a:gd name="connsiteY72" fmla="*/ 2452189 h 3048000"/>
              <a:gd name="connsiteX73" fmla="*/ 2431866 w 2711826"/>
              <a:gd name="connsiteY73" fmla="*/ 2475171 h 3048000"/>
              <a:gd name="connsiteX74" fmla="*/ 2388163 w 2711826"/>
              <a:gd name="connsiteY74" fmla="*/ 2499862 h 3048000"/>
              <a:gd name="connsiteX75" fmla="*/ 2340164 w 2711826"/>
              <a:gd name="connsiteY75" fmla="*/ 2526642 h 3048000"/>
              <a:gd name="connsiteX76" fmla="*/ 2288057 w 2711826"/>
              <a:gd name="connsiteY76" fmla="*/ 2555701 h 3048000"/>
              <a:gd name="connsiteX77" fmla="*/ 2230907 w 2711826"/>
              <a:gd name="connsiteY77" fmla="*/ 2587419 h 3048000"/>
              <a:gd name="connsiteX78" fmla="*/ 2169273 w 2711826"/>
              <a:gd name="connsiteY78" fmla="*/ 2621797 h 3048000"/>
              <a:gd name="connsiteX79" fmla="*/ 2102413 w 2711826"/>
              <a:gd name="connsiteY79" fmla="*/ 2659593 h 3048000"/>
              <a:gd name="connsiteX80" fmla="*/ 2030695 w 2711826"/>
              <a:gd name="connsiteY80" fmla="*/ 2701188 h 3048000"/>
              <a:gd name="connsiteX81" fmla="*/ 1958976 w 2711826"/>
              <a:gd name="connsiteY81" fmla="*/ 2742973 h 3048000"/>
              <a:gd name="connsiteX82" fmla="*/ 1893049 w 2711826"/>
              <a:gd name="connsiteY82" fmla="*/ 2782478 h 3048000"/>
              <a:gd name="connsiteX83" fmla="*/ 1832537 w 2711826"/>
              <a:gd name="connsiteY83" fmla="*/ 2818944 h 3048000"/>
              <a:gd name="connsiteX84" fmla="*/ 1776882 w 2711826"/>
              <a:gd name="connsiteY84" fmla="*/ 2852942 h 3048000"/>
              <a:gd name="connsiteX85" fmla="*/ 1725708 w 2711826"/>
              <a:gd name="connsiteY85" fmla="*/ 2883901 h 3048000"/>
              <a:gd name="connsiteX86" fmla="*/ 1678830 w 2711826"/>
              <a:gd name="connsiteY86" fmla="*/ 2912581 h 3048000"/>
              <a:gd name="connsiteX87" fmla="*/ 1635687 w 2711826"/>
              <a:gd name="connsiteY87" fmla="*/ 2938221 h 3048000"/>
              <a:gd name="connsiteX88" fmla="*/ 1596094 w 2711826"/>
              <a:gd name="connsiteY88" fmla="*/ 2961392 h 3048000"/>
              <a:gd name="connsiteX89" fmla="*/ 1559487 w 2711826"/>
              <a:gd name="connsiteY89" fmla="*/ 2981524 h 3048000"/>
              <a:gd name="connsiteX90" fmla="*/ 1525495 w 2711826"/>
              <a:gd name="connsiteY90" fmla="*/ 2999189 h 3048000"/>
              <a:gd name="connsiteX91" fmla="*/ 1493746 w 2711826"/>
              <a:gd name="connsiteY91" fmla="*/ 3014003 h 3048000"/>
              <a:gd name="connsiteX92" fmla="*/ 1463863 w 2711826"/>
              <a:gd name="connsiteY92" fmla="*/ 3026348 h 3048000"/>
              <a:gd name="connsiteX93" fmla="*/ 1435662 w 2711826"/>
              <a:gd name="connsiteY93" fmla="*/ 3035845 h 3048000"/>
              <a:gd name="connsiteX94" fmla="*/ 1408395 w 2711826"/>
              <a:gd name="connsiteY94" fmla="*/ 3042493 h 3048000"/>
              <a:gd name="connsiteX95" fmla="*/ 1381873 w 2711826"/>
              <a:gd name="connsiteY95" fmla="*/ 3046671 h 3048000"/>
              <a:gd name="connsiteX96" fmla="*/ 1356101 w 2711826"/>
              <a:gd name="connsiteY96" fmla="*/ 3048000 h 3048000"/>
              <a:gd name="connsiteX97" fmla="*/ 1329953 w 2711826"/>
              <a:gd name="connsiteY97" fmla="*/ 3046671 h 3048000"/>
              <a:gd name="connsiteX98" fmla="*/ 1303432 w 2711826"/>
              <a:gd name="connsiteY98" fmla="*/ 3042493 h 3048000"/>
              <a:gd name="connsiteX99" fmla="*/ 1276166 w 2711826"/>
              <a:gd name="connsiteY99" fmla="*/ 3035845 h 3048000"/>
              <a:gd name="connsiteX100" fmla="*/ 1247963 w 2711826"/>
              <a:gd name="connsiteY100" fmla="*/ 3026348 h 3048000"/>
              <a:gd name="connsiteX101" fmla="*/ 1218082 w 2711826"/>
              <a:gd name="connsiteY101" fmla="*/ 3014003 h 3048000"/>
              <a:gd name="connsiteX102" fmla="*/ 1186331 w 2711826"/>
              <a:gd name="connsiteY102" fmla="*/ 2999189 h 3048000"/>
              <a:gd name="connsiteX103" fmla="*/ 1152340 w 2711826"/>
              <a:gd name="connsiteY103" fmla="*/ 2981524 h 3048000"/>
              <a:gd name="connsiteX104" fmla="*/ 1115734 w 2711826"/>
              <a:gd name="connsiteY104" fmla="*/ 2961392 h 3048000"/>
              <a:gd name="connsiteX105" fmla="*/ 1076139 w 2711826"/>
              <a:gd name="connsiteY105" fmla="*/ 2938221 h 3048000"/>
              <a:gd name="connsiteX106" fmla="*/ 1032997 w 2711826"/>
              <a:gd name="connsiteY106" fmla="*/ 2912581 h 3048000"/>
              <a:gd name="connsiteX107" fmla="*/ 986119 w 2711826"/>
              <a:gd name="connsiteY107" fmla="*/ 2883901 h 3048000"/>
              <a:gd name="connsiteX108" fmla="*/ 934946 w 2711826"/>
              <a:gd name="connsiteY108" fmla="*/ 2852942 h 3048000"/>
              <a:gd name="connsiteX109" fmla="*/ 879289 w 2711826"/>
              <a:gd name="connsiteY109" fmla="*/ 2818944 h 3048000"/>
              <a:gd name="connsiteX110" fmla="*/ 818778 w 2711826"/>
              <a:gd name="connsiteY110" fmla="*/ 2782478 h 3048000"/>
              <a:gd name="connsiteX111" fmla="*/ 752850 w 2711826"/>
              <a:gd name="connsiteY111" fmla="*/ 2742973 h 3048000"/>
              <a:gd name="connsiteX112" fmla="*/ 681132 w 2711826"/>
              <a:gd name="connsiteY112" fmla="*/ 2701188 h 3048000"/>
              <a:gd name="connsiteX113" fmla="*/ 609414 w 2711826"/>
              <a:gd name="connsiteY113" fmla="*/ 2659593 h 3048000"/>
              <a:gd name="connsiteX114" fmla="*/ 542552 w 2711826"/>
              <a:gd name="connsiteY114" fmla="*/ 2621797 h 3048000"/>
              <a:gd name="connsiteX115" fmla="*/ 480921 w 2711826"/>
              <a:gd name="connsiteY115" fmla="*/ 2587229 h 3048000"/>
              <a:gd name="connsiteX116" fmla="*/ 423769 w 2711826"/>
              <a:gd name="connsiteY116" fmla="*/ 2555511 h 3048000"/>
              <a:gd name="connsiteX117" fmla="*/ 371662 w 2711826"/>
              <a:gd name="connsiteY117" fmla="*/ 2526642 h 3048000"/>
              <a:gd name="connsiteX118" fmla="*/ 323664 w 2711826"/>
              <a:gd name="connsiteY118" fmla="*/ 2499862 h 3048000"/>
              <a:gd name="connsiteX119" fmla="*/ 279961 w 2711826"/>
              <a:gd name="connsiteY119" fmla="*/ 2475171 h 3048000"/>
              <a:gd name="connsiteX120" fmla="*/ 240367 w 2711826"/>
              <a:gd name="connsiteY120" fmla="*/ 2452189 h 3048000"/>
              <a:gd name="connsiteX121" fmla="*/ 204507 w 2711826"/>
              <a:gd name="connsiteY121" fmla="*/ 2430158 h 3048000"/>
              <a:gd name="connsiteX122" fmla="*/ 172197 w 2711826"/>
              <a:gd name="connsiteY122" fmla="*/ 2409455 h 3048000"/>
              <a:gd name="connsiteX123" fmla="*/ 143809 w 2711826"/>
              <a:gd name="connsiteY123" fmla="*/ 2389322 h 3048000"/>
              <a:gd name="connsiteX124" fmla="*/ 118222 w 2711826"/>
              <a:gd name="connsiteY124" fmla="*/ 2369190 h 3048000"/>
              <a:gd name="connsiteX125" fmla="*/ 95811 w 2711826"/>
              <a:gd name="connsiteY125" fmla="*/ 2349437 h 3048000"/>
              <a:gd name="connsiteX126" fmla="*/ 76574 w 2711826"/>
              <a:gd name="connsiteY126" fmla="*/ 2329114 h 3048000"/>
              <a:gd name="connsiteX127" fmla="*/ 59765 w 2711826"/>
              <a:gd name="connsiteY127" fmla="*/ 2308032 h 3048000"/>
              <a:gd name="connsiteX128" fmla="*/ 45571 w 2711826"/>
              <a:gd name="connsiteY128" fmla="*/ 2286001 h 3048000"/>
              <a:gd name="connsiteX129" fmla="*/ 33805 w 2711826"/>
              <a:gd name="connsiteY129" fmla="*/ 2262638 h 3048000"/>
              <a:gd name="connsiteX130" fmla="*/ 24093 w 2711826"/>
              <a:gd name="connsiteY130" fmla="*/ 2237568 h 3048000"/>
              <a:gd name="connsiteX131" fmla="*/ 16249 w 2711826"/>
              <a:gd name="connsiteY131" fmla="*/ 2210409 h 3048000"/>
              <a:gd name="connsiteX132" fmla="*/ 10459 w 2711826"/>
              <a:gd name="connsiteY132" fmla="*/ 2180969 h 3048000"/>
              <a:gd name="connsiteX133" fmla="*/ 5790 w 2711826"/>
              <a:gd name="connsiteY133" fmla="*/ 2148871 h 3048000"/>
              <a:gd name="connsiteX134" fmla="*/ 2802 w 2711826"/>
              <a:gd name="connsiteY134" fmla="*/ 2113733 h 3048000"/>
              <a:gd name="connsiteX135" fmla="*/ 934 w 2711826"/>
              <a:gd name="connsiteY135" fmla="*/ 2075368 h 3048000"/>
              <a:gd name="connsiteX136" fmla="*/ 187 w 2711826"/>
              <a:gd name="connsiteY136" fmla="*/ 2033203 h 3048000"/>
              <a:gd name="connsiteX137" fmla="*/ 0 w 2711826"/>
              <a:gd name="connsiteY137" fmla="*/ 1986860 h 3048000"/>
              <a:gd name="connsiteX138" fmla="*/ 560 w 2711826"/>
              <a:gd name="connsiteY138" fmla="*/ 1936340 h 3048000"/>
              <a:gd name="connsiteX139" fmla="*/ 1681 w 2711826"/>
              <a:gd name="connsiteY139" fmla="*/ 1881449 h 3048000"/>
              <a:gd name="connsiteX140" fmla="*/ 2802 w 2711826"/>
              <a:gd name="connsiteY140" fmla="*/ 1821241 h 3048000"/>
              <a:gd name="connsiteX141" fmla="*/ 4109 w 2711826"/>
              <a:gd name="connsiteY141" fmla="*/ 1755716 h 3048000"/>
              <a:gd name="connsiteX142" fmla="*/ 5230 w 2711826"/>
              <a:gd name="connsiteY142" fmla="*/ 1684682 h 3048000"/>
              <a:gd name="connsiteX143" fmla="*/ 6164 w 2711826"/>
              <a:gd name="connsiteY143" fmla="*/ 1607380 h 3048000"/>
              <a:gd name="connsiteX144" fmla="*/ 6537 w 2711826"/>
              <a:gd name="connsiteY144" fmla="*/ 1524001 h 3048000"/>
              <a:gd name="connsiteX145" fmla="*/ 6164 w 2711826"/>
              <a:gd name="connsiteY145" fmla="*/ 1440621 h 3048000"/>
              <a:gd name="connsiteX146" fmla="*/ 5230 w 2711826"/>
              <a:gd name="connsiteY146" fmla="*/ 1363320 h 3048000"/>
              <a:gd name="connsiteX147" fmla="*/ 4109 w 2711826"/>
              <a:gd name="connsiteY147" fmla="*/ 1292286 h 3048000"/>
              <a:gd name="connsiteX148" fmla="*/ 2802 w 2711826"/>
              <a:gd name="connsiteY148" fmla="*/ 1226759 h 3048000"/>
              <a:gd name="connsiteX149" fmla="*/ 1681 w 2711826"/>
              <a:gd name="connsiteY149" fmla="*/ 1166552 h 3048000"/>
              <a:gd name="connsiteX150" fmla="*/ 560 w 2711826"/>
              <a:gd name="connsiteY150" fmla="*/ 1111662 h 3048000"/>
              <a:gd name="connsiteX151" fmla="*/ 0 w 2711826"/>
              <a:gd name="connsiteY151" fmla="*/ 1061140 h 3048000"/>
              <a:gd name="connsiteX152" fmla="*/ 187 w 2711826"/>
              <a:gd name="connsiteY152" fmla="*/ 1014798 h 3048000"/>
              <a:gd name="connsiteX153" fmla="*/ 934 w 2711826"/>
              <a:gd name="connsiteY153" fmla="*/ 972633 h 3048000"/>
              <a:gd name="connsiteX154" fmla="*/ 2802 w 2711826"/>
              <a:gd name="connsiteY154" fmla="*/ 934267 h 3048000"/>
              <a:gd name="connsiteX155" fmla="*/ 5790 w 2711826"/>
              <a:gd name="connsiteY155" fmla="*/ 899129 h 3048000"/>
              <a:gd name="connsiteX156" fmla="*/ 10272 w 2711826"/>
              <a:gd name="connsiteY156" fmla="*/ 867032 h 3048000"/>
              <a:gd name="connsiteX157" fmla="*/ 16249 w 2711826"/>
              <a:gd name="connsiteY157" fmla="*/ 837593 h 3048000"/>
              <a:gd name="connsiteX158" fmla="*/ 24093 w 2711826"/>
              <a:gd name="connsiteY158" fmla="*/ 810433 h 3048000"/>
              <a:gd name="connsiteX159" fmla="*/ 33805 w 2711826"/>
              <a:gd name="connsiteY159" fmla="*/ 785362 h 3048000"/>
              <a:gd name="connsiteX160" fmla="*/ 45571 w 2711826"/>
              <a:gd name="connsiteY160" fmla="*/ 762000 h 3048000"/>
              <a:gd name="connsiteX161" fmla="*/ 59765 w 2711826"/>
              <a:gd name="connsiteY161" fmla="*/ 739968 h 3048000"/>
              <a:gd name="connsiteX162" fmla="*/ 76574 w 2711826"/>
              <a:gd name="connsiteY162" fmla="*/ 718886 h 3048000"/>
              <a:gd name="connsiteX163" fmla="*/ 95811 w 2711826"/>
              <a:gd name="connsiteY163" fmla="*/ 698564 h 3048000"/>
              <a:gd name="connsiteX164" fmla="*/ 118222 w 2711826"/>
              <a:gd name="connsiteY164" fmla="*/ 678811 h 3048000"/>
              <a:gd name="connsiteX165" fmla="*/ 143623 w 2711826"/>
              <a:gd name="connsiteY165" fmla="*/ 658678 h 3048000"/>
              <a:gd name="connsiteX166" fmla="*/ 172197 w 2711826"/>
              <a:gd name="connsiteY166" fmla="*/ 638546 h 3048000"/>
              <a:gd name="connsiteX167" fmla="*/ 204507 w 2711826"/>
              <a:gd name="connsiteY167" fmla="*/ 617654 h 3048000"/>
              <a:gd name="connsiteX168" fmla="*/ 240180 w 2711826"/>
              <a:gd name="connsiteY168" fmla="*/ 595812 h 3048000"/>
              <a:gd name="connsiteX169" fmla="*/ 279961 w 2711826"/>
              <a:gd name="connsiteY169" fmla="*/ 572829 h 3048000"/>
              <a:gd name="connsiteX170" fmla="*/ 323664 w 2711826"/>
              <a:gd name="connsiteY170" fmla="*/ 548139 h 3048000"/>
              <a:gd name="connsiteX171" fmla="*/ 371662 w 2711826"/>
              <a:gd name="connsiteY171" fmla="*/ 521359 h 3048000"/>
              <a:gd name="connsiteX172" fmla="*/ 423769 w 2711826"/>
              <a:gd name="connsiteY172" fmla="*/ 492300 h 3048000"/>
              <a:gd name="connsiteX173" fmla="*/ 480921 w 2711826"/>
              <a:gd name="connsiteY173" fmla="*/ 460581 h 3048000"/>
              <a:gd name="connsiteX174" fmla="*/ 542552 w 2711826"/>
              <a:gd name="connsiteY174" fmla="*/ 426204 h 3048000"/>
              <a:gd name="connsiteX175" fmla="*/ 609414 w 2711826"/>
              <a:gd name="connsiteY175" fmla="*/ 388408 h 3048000"/>
              <a:gd name="connsiteX176" fmla="*/ 681132 w 2711826"/>
              <a:gd name="connsiteY176" fmla="*/ 346813 h 3048000"/>
              <a:gd name="connsiteX177" fmla="*/ 752850 w 2711826"/>
              <a:gd name="connsiteY177" fmla="*/ 305029 h 3048000"/>
              <a:gd name="connsiteX178" fmla="*/ 818778 w 2711826"/>
              <a:gd name="connsiteY178" fmla="*/ 265523 h 3048000"/>
              <a:gd name="connsiteX179" fmla="*/ 879289 w 2711826"/>
              <a:gd name="connsiteY179" fmla="*/ 229056 h 3048000"/>
              <a:gd name="connsiteX180" fmla="*/ 934946 w 2711826"/>
              <a:gd name="connsiteY180" fmla="*/ 195059 h 3048000"/>
              <a:gd name="connsiteX181" fmla="*/ 986119 w 2711826"/>
              <a:gd name="connsiteY181" fmla="*/ 164100 h 3048000"/>
              <a:gd name="connsiteX182" fmla="*/ 1032997 w 2711826"/>
              <a:gd name="connsiteY182" fmla="*/ 135421 h 3048000"/>
              <a:gd name="connsiteX183" fmla="*/ 1076139 w 2711826"/>
              <a:gd name="connsiteY183" fmla="*/ 109780 h 3048000"/>
              <a:gd name="connsiteX184" fmla="*/ 1115734 w 2711826"/>
              <a:gd name="connsiteY184" fmla="*/ 86608 h 3048000"/>
              <a:gd name="connsiteX185" fmla="*/ 1152340 w 2711826"/>
              <a:gd name="connsiteY185" fmla="*/ 66476 h 3048000"/>
              <a:gd name="connsiteX186" fmla="*/ 1186331 w 2711826"/>
              <a:gd name="connsiteY186" fmla="*/ 48812 h 3048000"/>
              <a:gd name="connsiteX187" fmla="*/ 1218082 w 2711826"/>
              <a:gd name="connsiteY187" fmla="*/ 33998 h 3048000"/>
              <a:gd name="connsiteX188" fmla="*/ 1247963 w 2711826"/>
              <a:gd name="connsiteY188" fmla="*/ 21652 h 3048000"/>
              <a:gd name="connsiteX189" fmla="*/ 1276166 w 2711826"/>
              <a:gd name="connsiteY189" fmla="*/ 12156 h 3048000"/>
              <a:gd name="connsiteX190" fmla="*/ 1303432 w 2711826"/>
              <a:gd name="connsiteY190" fmla="*/ 5509 h 3048000"/>
              <a:gd name="connsiteX191" fmla="*/ 1329953 w 2711826"/>
              <a:gd name="connsiteY191" fmla="*/ 132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711826" h="3048000">
                <a:moveTo>
                  <a:pt x="1356101" y="0"/>
                </a:moveTo>
                <a:lnTo>
                  <a:pt x="1381873" y="1329"/>
                </a:lnTo>
                <a:lnTo>
                  <a:pt x="1408395" y="5509"/>
                </a:lnTo>
                <a:lnTo>
                  <a:pt x="1435662" y="12156"/>
                </a:lnTo>
                <a:lnTo>
                  <a:pt x="1463863" y="21652"/>
                </a:lnTo>
                <a:lnTo>
                  <a:pt x="1493746" y="33998"/>
                </a:lnTo>
                <a:lnTo>
                  <a:pt x="1525495" y="48812"/>
                </a:lnTo>
                <a:lnTo>
                  <a:pt x="1559487" y="66476"/>
                </a:lnTo>
                <a:lnTo>
                  <a:pt x="1596094" y="86608"/>
                </a:lnTo>
                <a:lnTo>
                  <a:pt x="1635687" y="109780"/>
                </a:lnTo>
                <a:lnTo>
                  <a:pt x="1678830" y="135421"/>
                </a:lnTo>
                <a:lnTo>
                  <a:pt x="1725708" y="164100"/>
                </a:lnTo>
                <a:lnTo>
                  <a:pt x="1776882" y="195059"/>
                </a:lnTo>
                <a:lnTo>
                  <a:pt x="1832537" y="229056"/>
                </a:lnTo>
                <a:lnTo>
                  <a:pt x="1893049" y="265523"/>
                </a:lnTo>
                <a:lnTo>
                  <a:pt x="1958976" y="305029"/>
                </a:lnTo>
                <a:lnTo>
                  <a:pt x="2030695" y="346813"/>
                </a:lnTo>
                <a:lnTo>
                  <a:pt x="2102413" y="388408"/>
                </a:lnTo>
                <a:lnTo>
                  <a:pt x="2169273" y="426204"/>
                </a:lnTo>
                <a:lnTo>
                  <a:pt x="2230907" y="460771"/>
                </a:lnTo>
                <a:lnTo>
                  <a:pt x="2288057" y="492489"/>
                </a:lnTo>
                <a:lnTo>
                  <a:pt x="2340164" y="521359"/>
                </a:lnTo>
                <a:lnTo>
                  <a:pt x="2388163" y="548139"/>
                </a:lnTo>
                <a:lnTo>
                  <a:pt x="2431866" y="572829"/>
                </a:lnTo>
                <a:lnTo>
                  <a:pt x="2471460" y="595812"/>
                </a:lnTo>
                <a:lnTo>
                  <a:pt x="2507319" y="617843"/>
                </a:lnTo>
                <a:lnTo>
                  <a:pt x="2539629" y="638546"/>
                </a:lnTo>
                <a:lnTo>
                  <a:pt x="2568017" y="658678"/>
                </a:lnTo>
                <a:lnTo>
                  <a:pt x="2593604" y="678811"/>
                </a:lnTo>
                <a:lnTo>
                  <a:pt x="2616016" y="698564"/>
                </a:lnTo>
                <a:lnTo>
                  <a:pt x="2635253" y="718886"/>
                </a:lnTo>
                <a:lnTo>
                  <a:pt x="2652062" y="739968"/>
                </a:lnTo>
                <a:lnTo>
                  <a:pt x="2666256" y="762000"/>
                </a:lnTo>
                <a:lnTo>
                  <a:pt x="2678022" y="785362"/>
                </a:lnTo>
                <a:lnTo>
                  <a:pt x="2687733" y="810433"/>
                </a:lnTo>
                <a:lnTo>
                  <a:pt x="2695578" y="837593"/>
                </a:lnTo>
                <a:lnTo>
                  <a:pt x="2701367" y="867032"/>
                </a:lnTo>
                <a:lnTo>
                  <a:pt x="2706036" y="899129"/>
                </a:lnTo>
                <a:lnTo>
                  <a:pt x="2709025" y="934267"/>
                </a:lnTo>
                <a:lnTo>
                  <a:pt x="2710893" y="972633"/>
                </a:lnTo>
                <a:lnTo>
                  <a:pt x="2711639" y="1014798"/>
                </a:lnTo>
                <a:lnTo>
                  <a:pt x="2711826" y="1061140"/>
                </a:lnTo>
                <a:lnTo>
                  <a:pt x="2711266" y="1111662"/>
                </a:lnTo>
                <a:lnTo>
                  <a:pt x="2710145" y="1166552"/>
                </a:lnTo>
                <a:lnTo>
                  <a:pt x="2709025" y="1226759"/>
                </a:lnTo>
                <a:lnTo>
                  <a:pt x="2707717" y="1292286"/>
                </a:lnTo>
                <a:lnTo>
                  <a:pt x="2706596" y="1363320"/>
                </a:lnTo>
                <a:lnTo>
                  <a:pt x="2705663" y="1440621"/>
                </a:lnTo>
                <a:lnTo>
                  <a:pt x="2705290" y="1524001"/>
                </a:lnTo>
                <a:lnTo>
                  <a:pt x="2705663" y="1607380"/>
                </a:lnTo>
                <a:lnTo>
                  <a:pt x="2706596" y="1684682"/>
                </a:lnTo>
                <a:lnTo>
                  <a:pt x="2707717" y="1755716"/>
                </a:lnTo>
                <a:lnTo>
                  <a:pt x="2709025" y="1821241"/>
                </a:lnTo>
                <a:lnTo>
                  <a:pt x="2710145" y="1881449"/>
                </a:lnTo>
                <a:lnTo>
                  <a:pt x="2711266" y="1936340"/>
                </a:lnTo>
                <a:lnTo>
                  <a:pt x="2711826" y="1986860"/>
                </a:lnTo>
                <a:lnTo>
                  <a:pt x="2711639" y="2033203"/>
                </a:lnTo>
                <a:lnTo>
                  <a:pt x="2710893" y="2075368"/>
                </a:lnTo>
                <a:lnTo>
                  <a:pt x="2709025" y="2113733"/>
                </a:lnTo>
                <a:lnTo>
                  <a:pt x="2706036" y="2148871"/>
                </a:lnTo>
                <a:lnTo>
                  <a:pt x="2701554" y="2180969"/>
                </a:lnTo>
                <a:lnTo>
                  <a:pt x="2695578" y="2210409"/>
                </a:lnTo>
                <a:lnTo>
                  <a:pt x="2687733" y="2237568"/>
                </a:lnTo>
                <a:lnTo>
                  <a:pt x="2678022" y="2262638"/>
                </a:lnTo>
                <a:lnTo>
                  <a:pt x="2666256" y="2286001"/>
                </a:lnTo>
                <a:lnTo>
                  <a:pt x="2652062" y="2308032"/>
                </a:lnTo>
                <a:lnTo>
                  <a:pt x="2635253" y="2329114"/>
                </a:lnTo>
                <a:lnTo>
                  <a:pt x="2616016" y="2349437"/>
                </a:lnTo>
                <a:lnTo>
                  <a:pt x="2593604" y="2369190"/>
                </a:lnTo>
                <a:lnTo>
                  <a:pt x="2568204" y="2389322"/>
                </a:lnTo>
                <a:lnTo>
                  <a:pt x="2539629" y="2409455"/>
                </a:lnTo>
                <a:lnTo>
                  <a:pt x="2507319" y="2430347"/>
                </a:lnTo>
                <a:lnTo>
                  <a:pt x="2471646" y="2452189"/>
                </a:lnTo>
                <a:lnTo>
                  <a:pt x="2431866" y="2475171"/>
                </a:lnTo>
                <a:lnTo>
                  <a:pt x="2388163" y="2499862"/>
                </a:lnTo>
                <a:lnTo>
                  <a:pt x="2340164" y="2526642"/>
                </a:lnTo>
                <a:lnTo>
                  <a:pt x="2288057" y="2555701"/>
                </a:lnTo>
                <a:lnTo>
                  <a:pt x="2230907" y="2587419"/>
                </a:lnTo>
                <a:lnTo>
                  <a:pt x="2169273" y="2621797"/>
                </a:lnTo>
                <a:lnTo>
                  <a:pt x="2102413" y="2659593"/>
                </a:lnTo>
                <a:lnTo>
                  <a:pt x="2030695" y="2701188"/>
                </a:lnTo>
                <a:lnTo>
                  <a:pt x="1958976" y="2742973"/>
                </a:lnTo>
                <a:lnTo>
                  <a:pt x="1893049" y="2782478"/>
                </a:lnTo>
                <a:lnTo>
                  <a:pt x="1832537" y="2818944"/>
                </a:lnTo>
                <a:lnTo>
                  <a:pt x="1776882" y="2852942"/>
                </a:lnTo>
                <a:lnTo>
                  <a:pt x="1725708" y="2883901"/>
                </a:lnTo>
                <a:lnTo>
                  <a:pt x="1678830" y="2912581"/>
                </a:lnTo>
                <a:lnTo>
                  <a:pt x="1635687" y="2938221"/>
                </a:lnTo>
                <a:lnTo>
                  <a:pt x="1596094" y="2961392"/>
                </a:lnTo>
                <a:lnTo>
                  <a:pt x="1559487" y="2981524"/>
                </a:lnTo>
                <a:lnTo>
                  <a:pt x="1525495" y="2999189"/>
                </a:lnTo>
                <a:lnTo>
                  <a:pt x="1493746" y="3014003"/>
                </a:lnTo>
                <a:lnTo>
                  <a:pt x="1463863" y="3026348"/>
                </a:lnTo>
                <a:lnTo>
                  <a:pt x="1435662" y="3035845"/>
                </a:lnTo>
                <a:lnTo>
                  <a:pt x="1408395" y="3042493"/>
                </a:lnTo>
                <a:lnTo>
                  <a:pt x="1381873" y="3046671"/>
                </a:lnTo>
                <a:lnTo>
                  <a:pt x="1356101" y="3048000"/>
                </a:lnTo>
                <a:lnTo>
                  <a:pt x="1329953" y="3046671"/>
                </a:lnTo>
                <a:lnTo>
                  <a:pt x="1303432" y="3042493"/>
                </a:lnTo>
                <a:lnTo>
                  <a:pt x="1276166" y="3035845"/>
                </a:lnTo>
                <a:lnTo>
                  <a:pt x="1247963" y="3026348"/>
                </a:lnTo>
                <a:lnTo>
                  <a:pt x="1218082" y="3014003"/>
                </a:lnTo>
                <a:lnTo>
                  <a:pt x="1186331" y="2999189"/>
                </a:lnTo>
                <a:lnTo>
                  <a:pt x="1152340" y="2981524"/>
                </a:lnTo>
                <a:lnTo>
                  <a:pt x="1115734" y="2961392"/>
                </a:lnTo>
                <a:lnTo>
                  <a:pt x="1076139" y="2938221"/>
                </a:lnTo>
                <a:lnTo>
                  <a:pt x="1032997" y="2912581"/>
                </a:lnTo>
                <a:lnTo>
                  <a:pt x="986119" y="2883901"/>
                </a:lnTo>
                <a:lnTo>
                  <a:pt x="934946" y="2852942"/>
                </a:lnTo>
                <a:lnTo>
                  <a:pt x="879289" y="2818944"/>
                </a:lnTo>
                <a:lnTo>
                  <a:pt x="818778" y="2782478"/>
                </a:lnTo>
                <a:lnTo>
                  <a:pt x="752850" y="2742973"/>
                </a:lnTo>
                <a:lnTo>
                  <a:pt x="681132" y="2701188"/>
                </a:lnTo>
                <a:lnTo>
                  <a:pt x="609414" y="2659593"/>
                </a:lnTo>
                <a:lnTo>
                  <a:pt x="542552" y="2621797"/>
                </a:lnTo>
                <a:lnTo>
                  <a:pt x="480921" y="2587229"/>
                </a:lnTo>
                <a:lnTo>
                  <a:pt x="423769" y="2555511"/>
                </a:lnTo>
                <a:lnTo>
                  <a:pt x="371662" y="2526642"/>
                </a:lnTo>
                <a:lnTo>
                  <a:pt x="323664" y="2499862"/>
                </a:lnTo>
                <a:lnTo>
                  <a:pt x="279961" y="2475171"/>
                </a:lnTo>
                <a:lnTo>
                  <a:pt x="240367" y="2452189"/>
                </a:lnTo>
                <a:lnTo>
                  <a:pt x="204507" y="2430158"/>
                </a:lnTo>
                <a:lnTo>
                  <a:pt x="172197" y="2409455"/>
                </a:lnTo>
                <a:lnTo>
                  <a:pt x="143809" y="2389322"/>
                </a:lnTo>
                <a:lnTo>
                  <a:pt x="118222" y="2369190"/>
                </a:lnTo>
                <a:lnTo>
                  <a:pt x="95811" y="2349437"/>
                </a:lnTo>
                <a:lnTo>
                  <a:pt x="76574" y="2329114"/>
                </a:lnTo>
                <a:lnTo>
                  <a:pt x="59765" y="2308032"/>
                </a:lnTo>
                <a:lnTo>
                  <a:pt x="45571" y="2286001"/>
                </a:lnTo>
                <a:lnTo>
                  <a:pt x="33805" y="2262638"/>
                </a:lnTo>
                <a:lnTo>
                  <a:pt x="24093" y="2237568"/>
                </a:lnTo>
                <a:lnTo>
                  <a:pt x="16249" y="2210409"/>
                </a:lnTo>
                <a:lnTo>
                  <a:pt x="10459" y="2180969"/>
                </a:lnTo>
                <a:lnTo>
                  <a:pt x="5790" y="2148871"/>
                </a:lnTo>
                <a:lnTo>
                  <a:pt x="2802" y="2113733"/>
                </a:lnTo>
                <a:lnTo>
                  <a:pt x="934" y="2075368"/>
                </a:lnTo>
                <a:lnTo>
                  <a:pt x="187" y="2033203"/>
                </a:lnTo>
                <a:lnTo>
                  <a:pt x="0" y="1986860"/>
                </a:lnTo>
                <a:lnTo>
                  <a:pt x="560" y="1936340"/>
                </a:lnTo>
                <a:lnTo>
                  <a:pt x="1681" y="1881449"/>
                </a:lnTo>
                <a:lnTo>
                  <a:pt x="2802" y="1821241"/>
                </a:lnTo>
                <a:lnTo>
                  <a:pt x="4109" y="1755716"/>
                </a:lnTo>
                <a:lnTo>
                  <a:pt x="5230" y="1684682"/>
                </a:lnTo>
                <a:lnTo>
                  <a:pt x="6164" y="1607380"/>
                </a:lnTo>
                <a:lnTo>
                  <a:pt x="6537" y="1524001"/>
                </a:lnTo>
                <a:lnTo>
                  <a:pt x="6164" y="1440621"/>
                </a:lnTo>
                <a:lnTo>
                  <a:pt x="5230" y="1363320"/>
                </a:lnTo>
                <a:lnTo>
                  <a:pt x="4109" y="1292286"/>
                </a:lnTo>
                <a:lnTo>
                  <a:pt x="2802" y="1226759"/>
                </a:lnTo>
                <a:lnTo>
                  <a:pt x="1681" y="1166552"/>
                </a:lnTo>
                <a:lnTo>
                  <a:pt x="560" y="1111662"/>
                </a:lnTo>
                <a:lnTo>
                  <a:pt x="0" y="1061140"/>
                </a:lnTo>
                <a:lnTo>
                  <a:pt x="187" y="1014798"/>
                </a:lnTo>
                <a:lnTo>
                  <a:pt x="934" y="972633"/>
                </a:lnTo>
                <a:lnTo>
                  <a:pt x="2802" y="934267"/>
                </a:lnTo>
                <a:lnTo>
                  <a:pt x="5790" y="899129"/>
                </a:lnTo>
                <a:lnTo>
                  <a:pt x="10272" y="867032"/>
                </a:lnTo>
                <a:lnTo>
                  <a:pt x="16249" y="837593"/>
                </a:lnTo>
                <a:lnTo>
                  <a:pt x="24093" y="810433"/>
                </a:lnTo>
                <a:lnTo>
                  <a:pt x="33805" y="785362"/>
                </a:lnTo>
                <a:lnTo>
                  <a:pt x="45571" y="762000"/>
                </a:lnTo>
                <a:lnTo>
                  <a:pt x="59765" y="739968"/>
                </a:lnTo>
                <a:lnTo>
                  <a:pt x="76574" y="718886"/>
                </a:lnTo>
                <a:lnTo>
                  <a:pt x="95811" y="698564"/>
                </a:lnTo>
                <a:lnTo>
                  <a:pt x="118222" y="678811"/>
                </a:lnTo>
                <a:lnTo>
                  <a:pt x="143623" y="658678"/>
                </a:lnTo>
                <a:lnTo>
                  <a:pt x="172197" y="638546"/>
                </a:lnTo>
                <a:lnTo>
                  <a:pt x="204507" y="617654"/>
                </a:lnTo>
                <a:lnTo>
                  <a:pt x="240180" y="595812"/>
                </a:lnTo>
                <a:lnTo>
                  <a:pt x="279961" y="572829"/>
                </a:lnTo>
                <a:lnTo>
                  <a:pt x="323664" y="548139"/>
                </a:lnTo>
                <a:lnTo>
                  <a:pt x="371662" y="521359"/>
                </a:lnTo>
                <a:lnTo>
                  <a:pt x="423769" y="492300"/>
                </a:lnTo>
                <a:lnTo>
                  <a:pt x="480921" y="460581"/>
                </a:lnTo>
                <a:lnTo>
                  <a:pt x="542552" y="426204"/>
                </a:lnTo>
                <a:lnTo>
                  <a:pt x="609414" y="388408"/>
                </a:lnTo>
                <a:lnTo>
                  <a:pt x="681132" y="346813"/>
                </a:lnTo>
                <a:lnTo>
                  <a:pt x="752850" y="305029"/>
                </a:lnTo>
                <a:lnTo>
                  <a:pt x="818778" y="265523"/>
                </a:lnTo>
                <a:lnTo>
                  <a:pt x="879289" y="229056"/>
                </a:lnTo>
                <a:lnTo>
                  <a:pt x="934946" y="195059"/>
                </a:lnTo>
                <a:lnTo>
                  <a:pt x="986119" y="164100"/>
                </a:lnTo>
                <a:lnTo>
                  <a:pt x="1032997" y="135421"/>
                </a:lnTo>
                <a:lnTo>
                  <a:pt x="1076139" y="109780"/>
                </a:lnTo>
                <a:lnTo>
                  <a:pt x="1115734" y="86608"/>
                </a:lnTo>
                <a:lnTo>
                  <a:pt x="1152340" y="66476"/>
                </a:lnTo>
                <a:lnTo>
                  <a:pt x="1186331" y="48812"/>
                </a:lnTo>
                <a:lnTo>
                  <a:pt x="1218082" y="33998"/>
                </a:lnTo>
                <a:lnTo>
                  <a:pt x="1247963" y="21652"/>
                </a:lnTo>
                <a:lnTo>
                  <a:pt x="1276166" y="12156"/>
                </a:lnTo>
                <a:lnTo>
                  <a:pt x="1303432" y="5509"/>
                </a:lnTo>
                <a:lnTo>
                  <a:pt x="1329953" y="1329"/>
                </a:lnTo>
                <a:close/>
              </a:path>
            </a:pathLst>
          </a:custGeom>
        </p:spPr>
        <p:txBody>
          <a:bodyPr wrap="square">
            <a:noAutofit/>
          </a:bodyPr>
          <a:lstStyle>
            <a:lvl1pPr marL="0" indent="0" algn="ctr">
              <a:buNone/>
              <a:defRPr sz="2400">
                <a:solidFill>
                  <a:schemeClr val="tx1">
                    <a:lumMod val="65000"/>
                    <a:lumOff val="35000"/>
                  </a:schemeClr>
                </a:solidFill>
              </a:defRPr>
            </a:lvl1pPr>
          </a:lstStyle>
          <a:p>
            <a:endParaRPr lang="id-ID"/>
          </a:p>
        </p:txBody>
      </p:sp>
      <p:sp>
        <p:nvSpPr>
          <p:cNvPr id="10" name="Picture Placeholder 9"/>
          <p:cNvSpPr>
            <a:spLocks noGrp="1"/>
          </p:cNvSpPr>
          <p:nvPr>
            <p:ph type="pic" sz="quarter" idx="12"/>
          </p:nvPr>
        </p:nvSpPr>
        <p:spPr>
          <a:xfrm>
            <a:off x="4442267" y="1104636"/>
            <a:ext cx="2169548" cy="2438498"/>
          </a:xfrm>
          <a:custGeom>
            <a:avLst/>
            <a:gdLst>
              <a:gd name="connsiteX0" fmla="*/ 1084924 w 2169548"/>
              <a:gd name="connsiteY0" fmla="*/ 0 h 2438498"/>
              <a:gd name="connsiteX1" fmla="*/ 1105543 w 2169548"/>
              <a:gd name="connsiteY1" fmla="*/ 1064 h 2438498"/>
              <a:gd name="connsiteX2" fmla="*/ 1126761 w 2169548"/>
              <a:gd name="connsiteY2" fmla="*/ 4407 h 2438498"/>
              <a:gd name="connsiteX3" fmla="*/ 1148575 w 2169548"/>
              <a:gd name="connsiteY3" fmla="*/ 9725 h 2438498"/>
              <a:gd name="connsiteX4" fmla="*/ 1171137 w 2169548"/>
              <a:gd name="connsiteY4" fmla="*/ 17322 h 2438498"/>
              <a:gd name="connsiteX5" fmla="*/ 1195045 w 2169548"/>
              <a:gd name="connsiteY5" fmla="*/ 27199 h 2438498"/>
              <a:gd name="connsiteX6" fmla="*/ 1220445 w 2169548"/>
              <a:gd name="connsiteY6" fmla="*/ 39052 h 2438498"/>
              <a:gd name="connsiteX7" fmla="*/ 1247640 w 2169548"/>
              <a:gd name="connsiteY7" fmla="*/ 53183 h 2438498"/>
              <a:gd name="connsiteX8" fmla="*/ 1276926 w 2169548"/>
              <a:gd name="connsiteY8" fmla="*/ 69289 h 2438498"/>
              <a:gd name="connsiteX9" fmla="*/ 1308602 w 2169548"/>
              <a:gd name="connsiteY9" fmla="*/ 87828 h 2438498"/>
              <a:gd name="connsiteX10" fmla="*/ 1343118 w 2169548"/>
              <a:gd name="connsiteY10" fmla="*/ 108341 h 2438498"/>
              <a:gd name="connsiteX11" fmla="*/ 1380622 w 2169548"/>
              <a:gd name="connsiteY11" fmla="*/ 131285 h 2438498"/>
              <a:gd name="connsiteX12" fmla="*/ 1421562 w 2169548"/>
              <a:gd name="connsiteY12" fmla="*/ 156054 h 2438498"/>
              <a:gd name="connsiteX13" fmla="*/ 1466089 w 2169548"/>
              <a:gd name="connsiteY13" fmla="*/ 183252 h 2438498"/>
              <a:gd name="connsiteX14" fmla="*/ 1514500 w 2169548"/>
              <a:gd name="connsiteY14" fmla="*/ 212427 h 2438498"/>
              <a:gd name="connsiteX15" fmla="*/ 1567244 w 2169548"/>
              <a:gd name="connsiteY15" fmla="*/ 244033 h 2438498"/>
              <a:gd name="connsiteX16" fmla="*/ 1624621 w 2169548"/>
              <a:gd name="connsiteY16" fmla="*/ 277461 h 2438498"/>
              <a:gd name="connsiteX17" fmla="*/ 1681998 w 2169548"/>
              <a:gd name="connsiteY17" fmla="*/ 310739 h 2438498"/>
              <a:gd name="connsiteX18" fmla="*/ 1735489 w 2169548"/>
              <a:gd name="connsiteY18" fmla="*/ 340977 h 2438498"/>
              <a:gd name="connsiteX19" fmla="*/ 1784797 w 2169548"/>
              <a:gd name="connsiteY19" fmla="*/ 368632 h 2438498"/>
              <a:gd name="connsiteX20" fmla="*/ 1830519 w 2169548"/>
              <a:gd name="connsiteY20" fmla="*/ 394007 h 2438498"/>
              <a:gd name="connsiteX21" fmla="*/ 1872207 w 2169548"/>
              <a:gd name="connsiteY21" fmla="*/ 417104 h 2438498"/>
              <a:gd name="connsiteX22" fmla="*/ 1910607 w 2169548"/>
              <a:gd name="connsiteY22" fmla="*/ 438529 h 2438498"/>
              <a:gd name="connsiteX23" fmla="*/ 1945571 w 2169548"/>
              <a:gd name="connsiteY23" fmla="*/ 458282 h 2438498"/>
              <a:gd name="connsiteX24" fmla="*/ 1977247 w 2169548"/>
              <a:gd name="connsiteY24" fmla="*/ 476669 h 2438498"/>
              <a:gd name="connsiteX25" fmla="*/ 2005936 w 2169548"/>
              <a:gd name="connsiteY25" fmla="*/ 494295 h 2438498"/>
              <a:gd name="connsiteX26" fmla="*/ 2031785 w 2169548"/>
              <a:gd name="connsiteY26" fmla="*/ 510857 h 2438498"/>
              <a:gd name="connsiteX27" fmla="*/ 2054496 w 2169548"/>
              <a:gd name="connsiteY27" fmla="*/ 526964 h 2438498"/>
              <a:gd name="connsiteX28" fmla="*/ 2074967 w 2169548"/>
              <a:gd name="connsiteY28" fmla="*/ 543070 h 2438498"/>
              <a:gd name="connsiteX29" fmla="*/ 2092897 w 2169548"/>
              <a:gd name="connsiteY29" fmla="*/ 558873 h 2438498"/>
              <a:gd name="connsiteX30" fmla="*/ 2108287 w 2169548"/>
              <a:gd name="connsiteY30" fmla="*/ 575132 h 2438498"/>
              <a:gd name="connsiteX31" fmla="*/ 2121735 w 2169548"/>
              <a:gd name="connsiteY31" fmla="*/ 591998 h 2438498"/>
              <a:gd name="connsiteX32" fmla="*/ 2133090 w 2169548"/>
              <a:gd name="connsiteY32" fmla="*/ 609625 h 2438498"/>
              <a:gd name="connsiteX33" fmla="*/ 2142503 w 2169548"/>
              <a:gd name="connsiteY33" fmla="*/ 628315 h 2438498"/>
              <a:gd name="connsiteX34" fmla="*/ 2150273 w 2169548"/>
              <a:gd name="connsiteY34" fmla="*/ 648372 h 2438498"/>
              <a:gd name="connsiteX35" fmla="*/ 2156549 w 2169548"/>
              <a:gd name="connsiteY35" fmla="*/ 670101 h 2438498"/>
              <a:gd name="connsiteX36" fmla="*/ 2161181 w 2169548"/>
              <a:gd name="connsiteY36" fmla="*/ 693653 h 2438498"/>
              <a:gd name="connsiteX37" fmla="*/ 2164916 w 2169548"/>
              <a:gd name="connsiteY37" fmla="*/ 719332 h 2438498"/>
              <a:gd name="connsiteX38" fmla="*/ 2167307 w 2169548"/>
              <a:gd name="connsiteY38" fmla="*/ 747444 h 2438498"/>
              <a:gd name="connsiteX39" fmla="*/ 2168801 w 2169548"/>
              <a:gd name="connsiteY39" fmla="*/ 778137 h 2438498"/>
              <a:gd name="connsiteX40" fmla="*/ 2169399 w 2169548"/>
              <a:gd name="connsiteY40" fmla="*/ 811871 h 2438498"/>
              <a:gd name="connsiteX41" fmla="*/ 2169548 w 2169548"/>
              <a:gd name="connsiteY41" fmla="*/ 848946 h 2438498"/>
              <a:gd name="connsiteX42" fmla="*/ 2169100 w 2169548"/>
              <a:gd name="connsiteY42" fmla="*/ 889365 h 2438498"/>
              <a:gd name="connsiteX43" fmla="*/ 2168203 w 2169548"/>
              <a:gd name="connsiteY43" fmla="*/ 933279 h 2438498"/>
              <a:gd name="connsiteX44" fmla="*/ 2167307 w 2169548"/>
              <a:gd name="connsiteY44" fmla="*/ 981447 h 2438498"/>
              <a:gd name="connsiteX45" fmla="*/ 2166261 w 2169548"/>
              <a:gd name="connsiteY45" fmla="*/ 1033870 h 2438498"/>
              <a:gd name="connsiteX46" fmla="*/ 2165364 w 2169548"/>
              <a:gd name="connsiteY46" fmla="*/ 1090700 h 2438498"/>
              <a:gd name="connsiteX47" fmla="*/ 2164617 w 2169548"/>
              <a:gd name="connsiteY47" fmla="*/ 1152543 h 2438498"/>
              <a:gd name="connsiteX48" fmla="*/ 2164319 w 2169548"/>
              <a:gd name="connsiteY48" fmla="*/ 1219250 h 2438498"/>
              <a:gd name="connsiteX49" fmla="*/ 2164617 w 2169548"/>
              <a:gd name="connsiteY49" fmla="*/ 1285956 h 2438498"/>
              <a:gd name="connsiteX50" fmla="*/ 2165364 w 2169548"/>
              <a:gd name="connsiteY50" fmla="*/ 1347800 h 2438498"/>
              <a:gd name="connsiteX51" fmla="*/ 2166261 w 2169548"/>
              <a:gd name="connsiteY51" fmla="*/ 1404629 h 2438498"/>
              <a:gd name="connsiteX52" fmla="*/ 2167307 w 2169548"/>
              <a:gd name="connsiteY52" fmla="*/ 1457052 h 2438498"/>
              <a:gd name="connsiteX53" fmla="*/ 2168203 w 2169548"/>
              <a:gd name="connsiteY53" fmla="*/ 1505220 h 2438498"/>
              <a:gd name="connsiteX54" fmla="*/ 2169100 w 2169548"/>
              <a:gd name="connsiteY54" fmla="*/ 1549134 h 2438498"/>
              <a:gd name="connsiteX55" fmla="*/ 2169548 w 2169548"/>
              <a:gd name="connsiteY55" fmla="*/ 1589552 h 2438498"/>
              <a:gd name="connsiteX56" fmla="*/ 2169399 w 2169548"/>
              <a:gd name="connsiteY56" fmla="*/ 1626628 h 2438498"/>
              <a:gd name="connsiteX57" fmla="*/ 2168801 w 2169548"/>
              <a:gd name="connsiteY57" fmla="*/ 1660361 h 2438498"/>
              <a:gd name="connsiteX58" fmla="*/ 2167307 w 2169548"/>
              <a:gd name="connsiteY58" fmla="*/ 1691054 h 2438498"/>
              <a:gd name="connsiteX59" fmla="*/ 2164916 w 2169548"/>
              <a:gd name="connsiteY59" fmla="*/ 1719166 h 2438498"/>
              <a:gd name="connsiteX60" fmla="*/ 2161330 w 2169548"/>
              <a:gd name="connsiteY60" fmla="*/ 1744845 h 2438498"/>
              <a:gd name="connsiteX61" fmla="*/ 2156549 w 2169548"/>
              <a:gd name="connsiteY61" fmla="*/ 1768398 h 2438498"/>
              <a:gd name="connsiteX62" fmla="*/ 2150273 w 2169548"/>
              <a:gd name="connsiteY62" fmla="*/ 1790127 h 2438498"/>
              <a:gd name="connsiteX63" fmla="*/ 2142503 w 2169548"/>
              <a:gd name="connsiteY63" fmla="*/ 1810183 h 2438498"/>
              <a:gd name="connsiteX64" fmla="*/ 2133090 w 2169548"/>
              <a:gd name="connsiteY64" fmla="*/ 1828874 h 2438498"/>
              <a:gd name="connsiteX65" fmla="*/ 2121735 w 2169548"/>
              <a:gd name="connsiteY65" fmla="*/ 1846500 h 2438498"/>
              <a:gd name="connsiteX66" fmla="*/ 2108287 w 2169548"/>
              <a:gd name="connsiteY66" fmla="*/ 1863366 h 2438498"/>
              <a:gd name="connsiteX67" fmla="*/ 2092897 w 2169548"/>
              <a:gd name="connsiteY67" fmla="*/ 1879625 h 2438498"/>
              <a:gd name="connsiteX68" fmla="*/ 2074967 w 2169548"/>
              <a:gd name="connsiteY68" fmla="*/ 1895429 h 2438498"/>
              <a:gd name="connsiteX69" fmla="*/ 2054646 w 2169548"/>
              <a:gd name="connsiteY69" fmla="*/ 1911535 h 2438498"/>
              <a:gd name="connsiteX70" fmla="*/ 2031785 w 2169548"/>
              <a:gd name="connsiteY70" fmla="*/ 1927641 h 2438498"/>
              <a:gd name="connsiteX71" fmla="*/ 2005936 w 2169548"/>
              <a:gd name="connsiteY71" fmla="*/ 1944356 h 2438498"/>
              <a:gd name="connsiteX72" fmla="*/ 1977397 w 2169548"/>
              <a:gd name="connsiteY72" fmla="*/ 1961830 h 2438498"/>
              <a:gd name="connsiteX73" fmla="*/ 1945571 w 2169548"/>
              <a:gd name="connsiteY73" fmla="*/ 1980217 h 2438498"/>
              <a:gd name="connsiteX74" fmla="*/ 1910607 w 2169548"/>
              <a:gd name="connsiteY74" fmla="*/ 1999970 h 2438498"/>
              <a:gd name="connsiteX75" fmla="*/ 1872207 w 2169548"/>
              <a:gd name="connsiteY75" fmla="*/ 2021395 h 2438498"/>
              <a:gd name="connsiteX76" fmla="*/ 1830519 w 2169548"/>
              <a:gd name="connsiteY76" fmla="*/ 2044643 h 2438498"/>
              <a:gd name="connsiteX77" fmla="*/ 1784797 w 2169548"/>
              <a:gd name="connsiteY77" fmla="*/ 2070019 h 2438498"/>
              <a:gd name="connsiteX78" fmla="*/ 1735489 w 2169548"/>
              <a:gd name="connsiteY78" fmla="*/ 2097522 h 2438498"/>
              <a:gd name="connsiteX79" fmla="*/ 1681998 w 2169548"/>
              <a:gd name="connsiteY79" fmla="*/ 2127760 h 2438498"/>
              <a:gd name="connsiteX80" fmla="*/ 1624621 w 2169548"/>
              <a:gd name="connsiteY80" fmla="*/ 2161038 h 2438498"/>
              <a:gd name="connsiteX81" fmla="*/ 1567244 w 2169548"/>
              <a:gd name="connsiteY81" fmla="*/ 2194466 h 2438498"/>
              <a:gd name="connsiteX82" fmla="*/ 1514500 w 2169548"/>
              <a:gd name="connsiteY82" fmla="*/ 2226072 h 2438498"/>
              <a:gd name="connsiteX83" fmla="*/ 1466089 w 2169548"/>
              <a:gd name="connsiteY83" fmla="*/ 2255246 h 2438498"/>
              <a:gd name="connsiteX84" fmla="*/ 1421562 w 2169548"/>
              <a:gd name="connsiteY84" fmla="*/ 2282445 h 2438498"/>
              <a:gd name="connsiteX85" fmla="*/ 1380622 w 2169548"/>
              <a:gd name="connsiteY85" fmla="*/ 2307213 h 2438498"/>
              <a:gd name="connsiteX86" fmla="*/ 1343118 w 2169548"/>
              <a:gd name="connsiteY86" fmla="*/ 2330158 h 2438498"/>
              <a:gd name="connsiteX87" fmla="*/ 1308602 w 2169548"/>
              <a:gd name="connsiteY87" fmla="*/ 2350672 h 2438498"/>
              <a:gd name="connsiteX88" fmla="*/ 1276926 w 2169548"/>
              <a:gd name="connsiteY88" fmla="*/ 2369209 h 2438498"/>
              <a:gd name="connsiteX89" fmla="*/ 1247640 w 2169548"/>
              <a:gd name="connsiteY89" fmla="*/ 2385315 h 2438498"/>
              <a:gd name="connsiteX90" fmla="*/ 1220445 w 2169548"/>
              <a:gd name="connsiteY90" fmla="*/ 2399447 h 2438498"/>
              <a:gd name="connsiteX91" fmla="*/ 1195045 w 2169548"/>
              <a:gd name="connsiteY91" fmla="*/ 2411299 h 2438498"/>
              <a:gd name="connsiteX92" fmla="*/ 1171137 w 2169548"/>
              <a:gd name="connsiteY92" fmla="*/ 2421176 h 2438498"/>
              <a:gd name="connsiteX93" fmla="*/ 1148575 w 2169548"/>
              <a:gd name="connsiteY93" fmla="*/ 2428774 h 2438498"/>
              <a:gd name="connsiteX94" fmla="*/ 1126761 w 2169548"/>
              <a:gd name="connsiteY94" fmla="*/ 2434092 h 2438498"/>
              <a:gd name="connsiteX95" fmla="*/ 1105543 w 2169548"/>
              <a:gd name="connsiteY95" fmla="*/ 2437435 h 2438498"/>
              <a:gd name="connsiteX96" fmla="*/ 1084924 w 2169548"/>
              <a:gd name="connsiteY96" fmla="*/ 2438498 h 2438498"/>
              <a:gd name="connsiteX97" fmla="*/ 1064005 w 2169548"/>
              <a:gd name="connsiteY97" fmla="*/ 2437435 h 2438498"/>
              <a:gd name="connsiteX98" fmla="*/ 1042788 w 2169548"/>
              <a:gd name="connsiteY98" fmla="*/ 2434092 h 2438498"/>
              <a:gd name="connsiteX99" fmla="*/ 1020974 w 2169548"/>
              <a:gd name="connsiteY99" fmla="*/ 2428774 h 2438498"/>
              <a:gd name="connsiteX100" fmla="*/ 998410 w 2169548"/>
              <a:gd name="connsiteY100" fmla="*/ 2421176 h 2438498"/>
              <a:gd name="connsiteX101" fmla="*/ 974505 w 2169548"/>
              <a:gd name="connsiteY101" fmla="*/ 2411299 h 2438498"/>
              <a:gd name="connsiteX102" fmla="*/ 949103 w 2169548"/>
              <a:gd name="connsiteY102" fmla="*/ 2399447 h 2438498"/>
              <a:gd name="connsiteX103" fmla="*/ 921909 w 2169548"/>
              <a:gd name="connsiteY103" fmla="*/ 2385315 h 2438498"/>
              <a:gd name="connsiteX104" fmla="*/ 892623 w 2169548"/>
              <a:gd name="connsiteY104" fmla="*/ 2369209 h 2438498"/>
              <a:gd name="connsiteX105" fmla="*/ 860946 w 2169548"/>
              <a:gd name="connsiteY105" fmla="*/ 2350672 h 2438498"/>
              <a:gd name="connsiteX106" fmla="*/ 826431 w 2169548"/>
              <a:gd name="connsiteY106" fmla="*/ 2330158 h 2438498"/>
              <a:gd name="connsiteX107" fmla="*/ 788927 w 2169548"/>
              <a:gd name="connsiteY107" fmla="*/ 2307213 h 2438498"/>
              <a:gd name="connsiteX108" fmla="*/ 747987 w 2169548"/>
              <a:gd name="connsiteY108" fmla="*/ 2282445 h 2438498"/>
              <a:gd name="connsiteX109" fmla="*/ 703460 w 2169548"/>
              <a:gd name="connsiteY109" fmla="*/ 2255246 h 2438498"/>
              <a:gd name="connsiteX110" fmla="*/ 655049 w 2169548"/>
              <a:gd name="connsiteY110" fmla="*/ 2226072 h 2438498"/>
              <a:gd name="connsiteX111" fmla="*/ 602304 w 2169548"/>
              <a:gd name="connsiteY111" fmla="*/ 2194466 h 2438498"/>
              <a:gd name="connsiteX112" fmla="*/ 544928 w 2169548"/>
              <a:gd name="connsiteY112" fmla="*/ 2161038 h 2438498"/>
              <a:gd name="connsiteX113" fmla="*/ 487551 w 2169548"/>
              <a:gd name="connsiteY113" fmla="*/ 2127760 h 2438498"/>
              <a:gd name="connsiteX114" fmla="*/ 434059 w 2169548"/>
              <a:gd name="connsiteY114" fmla="*/ 2097522 h 2438498"/>
              <a:gd name="connsiteX115" fmla="*/ 384752 w 2169548"/>
              <a:gd name="connsiteY115" fmla="*/ 2069867 h 2438498"/>
              <a:gd name="connsiteX116" fmla="*/ 339029 w 2169548"/>
              <a:gd name="connsiteY116" fmla="*/ 2044491 h 2438498"/>
              <a:gd name="connsiteX117" fmla="*/ 297342 w 2169548"/>
              <a:gd name="connsiteY117" fmla="*/ 2021395 h 2438498"/>
              <a:gd name="connsiteX118" fmla="*/ 258942 w 2169548"/>
              <a:gd name="connsiteY118" fmla="*/ 1999970 h 2438498"/>
              <a:gd name="connsiteX119" fmla="*/ 223978 w 2169548"/>
              <a:gd name="connsiteY119" fmla="*/ 1980217 h 2438498"/>
              <a:gd name="connsiteX120" fmla="*/ 192301 w 2169548"/>
              <a:gd name="connsiteY120" fmla="*/ 1961830 h 2438498"/>
              <a:gd name="connsiteX121" fmla="*/ 163612 w 2169548"/>
              <a:gd name="connsiteY121" fmla="*/ 1944204 h 2438498"/>
              <a:gd name="connsiteX122" fmla="*/ 137763 w 2169548"/>
              <a:gd name="connsiteY122" fmla="*/ 1927641 h 2438498"/>
              <a:gd name="connsiteX123" fmla="*/ 115052 w 2169548"/>
              <a:gd name="connsiteY123" fmla="*/ 1911535 h 2438498"/>
              <a:gd name="connsiteX124" fmla="*/ 94582 w 2169548"/>
              <a:gd name="connsiteY124" fmla="*/ 1895429 h 2438498"/>
              <a:gd name="connsiteX125" fmla="*/ 76652 w 2169548"/>
              <a:gd name="connsiteY125" fmla="*/ 1879625 h 2438498"/>
              <a:gd name="connsiteX126" fmla="*/ 61261 w 2169548"/>
              <a:gd name="connsiteY126" fmla="*/ 1863366 h 2438498"/>
              <a:gd name="connsiteX127" fmla="*/ 47814 w 2169548"/>
              <a:gd name="connsiteY127" fmla="*/ 1846500 h 2438498"/>
              <a:gd name="connsiteX128" fmla="*/ 36459 w 2169548"/>
              <a:gd name="connsiteY128" fmla="*/ 1828874 h 2438498"/>
              <a:gd name="connsiteX129" fmla="*/ 27045 w 2169548"/>
              <a:gd name="connsiteY129" fmla="*/ 1810183 h 2438498"/>
              <a:gd name="connsiteX130" fmla="*/ 19275 w 2169548"/>
              <a:gd name="connsiteY130" fmla="*/ 1790127 h 2438498"/>
              <a:gd name="connsiteX131" fmla="*/ 13000 w 2169548"/>
              <a:gd name="connsiteY131" fmla="*/ 1768398 h 2438498"/>
              <a:gd name="connsiteX132" fmla="*/ 8368 w 2169548"/>
              <a:gd name="connsiteY132" fmla="*/ 1744845 h 2438498"/>
              <a:gd name="connsiteX133" fmla="*/ 4632 w 2169548"/>
              <a:gd name="connsiteY133" fmla="*/ 1719166 h 2438498"/>
              <a:gd name="connsiteX134" fmla="*/ 2242 w 2169548"/>
              <a:gd name="connsiteY134" fmla="*/ 1691054 h 2438498"/>
              <a:gd name="connsiteX135" fmla="*/ 747 w 2169548"/>
              <a:gd name="connsiteY135" fmla="*/ 1660361 h 2438498"/>
              <a:gd name="connsiteX136" fmla="*/ 150 w 2169548"/>
              <a:gd name="connsiteY136" fmla="*/ 1626628 h 2438498"/>
              <a:gd name="connsiteX137" fmla="*/ 0 w 2169548"/>
              <a:gd name="connsiteY137" fmla="*/ 1589552 h 2438498"/>
              <a:gd name="connsiteX138" fmla="*/ 448 w 2169548"/>
              <a:gd name="connsiteY138" fmla="*/ 1549134 h 2438498"/>
              <a:gd name="connsiteX139" fmla="*/ 1345 w 2169548"/>
              <a:gd name="connsiteY139" fmla="*/ 1505220 h 2438498"/>
              <a:gd name="connsiteX140" fmla="*/ 2242 w 2169548"/>
              <a:gd name="connsiteY140" fmla="*/ 1457052 h 2438498"/>
              <a:gd name="connsiteX141" fmla="*/ 3287 w 2169548"/>
              <a:gd name="connsiteY141" fmla="*/ 1404629 h 2438498"/>
              <a:gd name="connsiteX142" fmla="*/ 4184 w 2169548"/>
              <a:gd name="connsiteY142" fmla="*/ 1347800 h 2438498"/>
              <a:gd name="connsiteX143" fmla="*/ 4931 w 2169548"/>
              <a:gd name="connsiteY143" fmla="*/ 1285956 h 2438498"/>
              <a:gd name="connsiteX144" fmla="*/ 5230 w 2169548"/>
              <a:gd name="connsiteY144" fmla="*/ 1219250 h 2438498"/>
              <a:gd name="connsiteX145" fmla="*/ 4931 w 2169548"/>
              <a:gd name="connsiteY145" fmla="*/ 1152543 h 2438498"/>
              <a:gd name="connsiteX146" fmla="*/ 4184 w 2169548"/>
              <a:gd name="connsiteY146" fmla="*/ 1090700 h 2438498"/>
              <a:gd name="connsiteX147" fmla="*/ 3287 w 2169548"/>
              <a:gd name="connsiteY147" fmla="*/ 1033870 h 2438498"/>
              <a:gd name="connsiteX148" fmla="*/ 2242 w 2169548"/>
              <a:gd name="connsiteY148" fmla="*/ 981447 h 2438498"/>
              <a:gd name="connsiteX149" fmla="*/ 1345 w 2169548"/>
              <a:gd name="connsiteY149" fmla="*/ 933279 h 2438498"/>
              <a:gd name="connsiteX150" fmla="*/ 448 w 2169548"/>
              <a:gd name="connsiteY150" fmla="*/ 889365 h 2438498"/>
              <a:gd name="connsiteX151" fmla="*/ 0 w 2169548"/>
              <a:gd name="connsiteY151" fmla="*/ 848946 h 2438498"/>
              <a:gd name="connsiteX152" fmla="*/ 150 w 2169548"/>
              <a:gd name="connsiteY152" fmla="*/ 811871 h 2438498"/>
              <a:gd name="connsiteX153" fmla="*/ 747 w 2169548"/>
              <a:gd name="connsiteY153" fmla="*/ 778137 h 2438498"/>
              <a:gd name="connsiteX154" fmla="*/ 2242 w 2169548"/>
              <a:gd name="connsiteY154" fmla="*/ 747444 h 2438498"/>
              <a:gd name="connsiteX155" fmla="*/ 4632 w 2169548"/>
              <a:gd name="connsiteY155" fmla="*/ 719332 h 2438498"/>
              <a:gd name="connsiteX156" fmla="*/ 8218 w 2169548"/>
              <a:gd name="connsiteY156" fmla="*/ 693653 h 2438498"/>
              <a:gd name="connsiteX157" fmla="*/ 13000 w 2169548"/>
              <a:gd name="connsiteY157" fmla="*/ 670101 h 2438498"/>
              <a:gd name="connsiteX158" fmla="*/ 19275 w 2169548"/>
              <a:gd name="connsiteY158" fmla="*/ 648372 h 2438498"/>
              <a:gd name="connsiteX159" fmla="*/ 27045 w 2169548"/>
              <a:gd name="connsiteY159" fmla="*/ 628315 h 2438498"/>
              <a:gd name="connsiteX160" fmla="*/ 36459 w 2169548"/>
              <a:gd name="connsiteY160" fmla="*/ 609625 h 2438498"/>
              <a:gd name="connsiteX161" fmla="*/ 47814 w 2169548"/>
              <a:gd name="connsiteY161" fmla="*/ 591998 h 2438498"/>
              <a:gd name="connsiteX162" fmla="*/ 61261 w 2169548"/>
              <a:gd name="connsiteY162" fmla="*/ 575132 h 2438498"/>
              <a:gd name="connsiteX163" fmla="*/ 76652 w 2169548"/>
              <a:gd name="connsiteY163" fmla="*/ 558873 h 2438498"/>
              <a:gd name="connsiteX164" fmla="*/ 94582 w 2169548"/>
              <a:gd name="connsiteY164" fmla="*/ 543070 h 2438498"/>
              <a:gd name="connsiteX165" fmla="*/ 114903 w 2169548"/>
              <a:gd name="connsiteY165" fmla="*/ 526964 h 2438498"/>
              <a:gd name="connsiteX166" fmla="*/ 137763 w 2169548"/>
              <a:gd name="connsiteY166" fmla="*/ 510857 h 2438498"/>
              <a:gd name="connsiteX167" fmla="*/ 163612 w 2169548"/>
              <a:gd name="connsiteY167" fmla="*/ 494143 h 2438498"/>
              <a:gd name="connsiteX168" fmla="*/ 192152 w 2169548"/>
              <a:gd name="connsiteY168" fmla="*/ 476669 h 2438498"/>
              <a:gd name="connsiteX169" fmla="*/ 223978 w 2169548"/>
              <a:gd name="connsiteY169" fmla="*/ 458282 h 2438498"/>
              <a:gd name="connsiteX170" fmla="*/ 258942 w 2169548"/>
              <a:gd name="connsiteY170" fmla="*/ 438529 h 2438498"/>
              <a:gd name="connsiteX171" fmla="*/ 297342 w 2169548"/>
              <a:gd name="connsiteY171" fmla="*/ 417104 h 2438498"/>
              <a:gd name="connsiteX172" fmla="*/ 339029 w 2169548"/>
              <a:gd name="connsiteY172" fmla="*/ 393856 h 2438498"/>
              <a:gd name="connsiteX173" fmla="*/ 384752 w 2169548"/>
              <a:gd name="connsiteY173" fmla="*/ 368480 h 2438498"/>
              <a:gd name="connsiteX174" fmla="*/ 434059 w 2169548"/>
              <a:gd name="connsiteY174" fmla="*/ 340977 h 2438498"/>
              <a:gd name="connsiteX175" fmla="*/ 487551 w 2169548"/>
              <a:gd name="connsiteY175" fmla="*/ 310739 h 2438498"/>
              <a:gd name="connsiteX176" fmla="*/ 544928 w 2169548"/>
              <a:gd name="connsiteY176" fmla="*/ 277461 h 2438498"/>
              <a:gd name="connsiteX177" fmla="*/ 602304 w 2169548"/>
              <a:gd name="connsiteY177" fmla="*/ 244033 h 2438498"/>
              <a:gd name="connsiteX178" fmla="*/ 655049 w 2169548"/>
              <a:gd name="connsiteY178" fmla="*/ 212427 h 2438498"/>
              <a:gd name="connsiteX179" fmla="*/ 703460 w 2169548"/>
              <a:gd name="connsiteY179" fmla="*/ 183252 h 2438498"/>
              <a:gd name="connsiteX180" fmla="*/ 747987 w 2169548"/>
              <a:gd name="connsiteY180" fmla="*/ 156054 h 2438498"/>
              <a:gd name="connsiteX181" fmla="*/ 788927 w 2169548"/>
              <a:gd name="connsiteY181" fmla="*/ 131285 h 2438498"/>
              <a:gd name="connsiteX182" fmla="*/ 826431 w 2169548"/>
              <a:gd name="connsiteY182" fmla="*/ 108341 h 2438498"/>
              <a:gd name="connsiteX183" fmla="*/ 860946 w 2169548"/>
              <a:gd name="connsiteY183" fmla="*/ 87828 h 2438498"/>
              <a:gd name="connsiteX184" fmla="*/ 892623 w 2169548"/>
              <a:gd name="connsiteY184" fmla="*/ 69289 h 2438498"/>
              <a:gd name="connsiteX185" fmla="*/ 921909 w 2169548"/>
              <a:gd name="connsiteY185" fmla="*/ 53183 h 2438498"/>
              <a:gd name="connsiteX186" fmla="*/ 949103 w 2169548"/>
              <a:gd name="connsiteY186" fmla="*/ 39052 h 2438498"/>
              <a:gd name="connsiteX187" fmla="*/ 974505 w 2169548"/>
              <a:gd name="connsiteY187" fmla="*/ 27199 h 2438498"/>
              <a:gd name="connsiteX188" fmla="*/ 998410 w 2169548"/>
              <a:gd name="connsiteY188" fmla="*/ 17322 h 2438498"/>
              <a:gd name="connsiteX189" fmla="*/ 1020974 w 2169548"/>
              <a:gd name="connsiteY189" fmla="*/ 9725 h 2438498"/>
              <a:gd name="connsiteX190" fmla="*/ 1042788 w 2169548"/>
              <a:gd name="connsiteY190" fmla="*/ 4407 h 2438498"/>
              <a:gd name="connsiteX191" fmla="*/ 1064005 w 2169548"/>
              <a:gd name="connsiteY191" fmla="*/ 1064 h 243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69548" h="2438498">
                <a:moveTo>
                  <a:pt x="1084924" y="0"/>
                </a:moveTo>
                <a:lnTo>
                  <a:pt x="1105543" y="1064"/>
                </a:lnTo>
                <a:lnTo>
                  <a:pt x="1126761" y="4407"/>
                </a:lnTo>
                <a:lnTo>
                  <a:pt x="1148575" y="9725"/>
                </a:lnTo>
                <a:lnTo>
                  <a:pt x="1171137" y="17322"/>
                </a:lnTo>
                <a:lnTo>
                  <a:pt x="1195045" y="27199"/>
                </a:lnTo>
                <a:lnTo>
                  <a:pt x="1220445" y="39052"/>
                </a:lnTo>
                <a:lnTo>
                  <a:pt x="1247640" y="53183"/>
                </a:lnTo>
                <a:lnTo>
                  <a:pt x="1276926" y="69289"/>
                </a:lnTo>
                <a:lnTo>
                  <a:pt x="1308602" y="87828"/>
                </a:lnTo>
                <a:lnTo>
                  <a:pt x="1343118" y="108341"/>
                </a:lnTo>
                <a:lnTo>
                  <a:pt x="1380622" y="131285"/>
                </a:lnTo>
                <a:lnTo>
                  <a:pt x="1421562" y="156054"/>
                </a:lnTo>
                <a:lnTo>
                  <a:pt x="1466089" y="183252"/>
                </a:lnTo>
                <a:lnTo>
                  <a:pt x="1514500" y="212427"/>
                </a:lnTo>
                <a:lnTo>
                  <a:pt x="1567244" y="244033"/>
                </a:lnTo>
                <a:lnTo>
                  <a:pt x="1624621" y="277461"/>
                </a:lnTo>
                <a:lnTo>
                  <a:pt x="1681998" y="310739"/>
                </a:lnTo>
                <a:lnTo>
                  <a:pt x="1735489" y="340977"/>
                </a:lnTo>
                <a:lnTo>
                  <a:pt x="1784797" y="368632"/>
                </a:lnTo>
                <a:lnTo>
                  <a:pt x="1830519" y="394007"/>
                </a:lnTo>
                <a:lnTo>
                  <a:pt x="1872207" y="417104"/>
                </a:lnTo>
                <a:lnTo>
                  <a:pt x="1910607" y="438529"/>
                </a:lnTo>
                <a:lnTo>
                  <a:pt x="1945571" y="458282"/>
                </a:lnTo>
                <a:lnTo>
                  <a:pt x="1977247" y="476669"/>
                </a:lnTo>
                <a:lnTo>
                  <a:pt x="2005936" y="494295"/>
                </a:lnTo>
                <a:lnTo>
                  <a:pt x="2031785" y="510857"/>
                </a:lnTo>
                <a:lnTo>
                  <a:pt x="2054496" y="526964"/>
                </a:lnTo>
                <a:lnTo>
                  <a:pt x="2074967" y="543070"/>
                </a:lnTo>
                <a:lnTo>
                  <a:pt x="2092897" y="558873"/>
                </a:lnTo>
                <a:lnTo>
                  <a:pt x="2108287" y="575132"/>
                </a:lnTo>
                <a:lnTo>
                  <a:pt x="2121735" y="591998"/>
                </a:lnTo>
                <a:lnTo>
                  <a:pt x="2133090" y="609625"/>
                </a:lnTo>
                <a:lnTo>
                  <a:pt x="2142503" y="628315"/>
                </a:lnTo>
                <a:lnTo>
                  <a:pt x="2150273" y="648372"/>
                </a:lnTo>
                <a:lnTo>
                  <a:pt x="2156549" y="670101"/>
                </a:lnTo>
                <a:lnTo>
                  <a:pt x="2161181" y="693653"/>
                </a:lnTo>
                <a:lnTo>
                  <a:pt x="2164916" y="719332"/>
                </a:lnTo>
                <a:lnTo>
                  <a:pt x="2167307" y="747444"/>
                </a:lnTo>
                <a:lnTo>
                  <a:pt x="2168801" y="778137"/>
                </a:lnTo>
                <a:lnTo>
                  <a:pt x="2169399" y="811871"/>
                </a:lnTo>
                <a:lnTo>
                  <a:pt x="2169548" y="848946"/>
                </a:lnTo>
                <a:lnTo>
                  <a:pt x="2169100" y="889365"/>
                </a:lnTo>
                <a:lnTo>
                  <a:pt x="2168203" y="933279"/>
                </a:lnTo>
                <a:lnTo>
                  <a:pt x="2167307" y="981447"/>
                </a:lnTo>
                <a:lnTo>
                  <a:pt x="2166261" y="1033870"/>
                </a:lnTo>
                <a:lnTo>
                  <a:pt x="2165364" y="1090700"/>
                </a:lnTo>
                <a:lnTo>
                  <a:pt x="2164617" y="1152543"/>
                </a:lnTo>
                <a:lnTo>
                  <a:pt x="2164319" y="1219250"/>
                </a:lnTo>
                <a:lnTo>
                  <a:pt x="2164617" y="1285956"/>
                </a:lnTo>
                <a:lnTo>
                  <a:pt x="2165364" y="1347800"/>
                </a:lnTo>
                <a:lnTo>
                  <a:pt x="2166261" y="1404629"/>
                </a:lnTo>
                <a:lnTo>
                  <a:pt x="2167307" y="1457052"/>
                </a:lnTo>
                <a:lnTo>
                  <a:pt x="2168203" y="1505220"/>
                </a:lnTo>
                <a:lnTo>
                  <a:pt x="2169100" y="1549134"/>
                </a:lnTo>
                <a:lnTo>
                  <a:pt x="2169548" y="1589552"/>
                </a:lnTo>
                <a:lnTo>
                  <a:pt x="2169399" y="1626628"/>
                </a:lnTo>
                <a:lnTo>
                  <a:pt x="2168801" y="1660361"/>
                </a:lnTo>
                <a:lnTo>
                  <a:pt x="2167307" y="1691054"/>
                </a:lnTo>
                <a:lnTo>
                  <a:pt x="2164916" y="1719166"/>
                </a:lnTo>
                <a:lnTo>
                  <a:pt x="2161330" y="1744845"/>
                </a:lnTo>
                <a:lnTo>
                  <a:pt x="2156549" y="1768398"/>
                </a:lnTo>
                <a:lnTo>
                  <a:pt x="2150273" y="1790127"/>
                </a:lnTo>
                <a:lnTo>
                  <a:pt x="2142503" y="1810183"/>
                </a:lnTo>
                <a:lnTo>
                  <a:pt x="2133090" y="1828874"/>
                </a:lnTo>
                <a:lnTo>
                  <a:pt x="2121735" y="1846500"/>
                </a:lnTo>
                <a:lnTo>
                  <a:pt x="2108287" y="1863366"/>
                </a:lnTo>
                <a:lnTo>
                  <a:pt x="2092897" y="1879625"/>
                </a:lnTo>
                <a:lnTo>
                  <a:pt x="2074967" y="1895429"/>
                </a:lnTo>
                <a:lnTo>
                  <a:pt x="2054646" y="1911535"/>
                </a:lnTo>
                <a:lnTo>
                  <a:pt x="2031785" y="1927641"/>
                </a:lnTo>
                <a:lnTo>
                  <a:pt x="2005936" y="1944356"/>
                </a:lnTo>
                <a:lnTo>
                  <a:pt x="1977397" y="1961830"/>
                </a:lnTo>
                <a:lnTo>
                  <a:pt x="1945571" y="1980217"/>
                </a:lnTo>
                <a:lnTo>
                  <a:pt x="1910607" y="1999970"/>
                </a:lnTo>
                <a:lnTo>
                  <a:pt x="1872207" y="2021395"/>
                </a:lnTo>
                <a:lnTo>
                  <a:pt x="1830519" y="2044643"/>
                </a:lnTo>
                <a:lnTo>
                  <a:pt x="1784797" y="2070019"/>
                </a:lnTo>
                <a:lnTo>
                  <a:pt x="1735489" y="2097522"/>
                </a:lnTo>
                <a:lnTo>
                  <a:pt x="1681998" y="2127760"/>
                </a:lnTo>
                <a:lnTo>
                  <a:pt x="1624621" y="2161038"/>
                </a:lnTo>
                <a:lnTo>
                  <a:pt x="1567244" y="2194466"/>
                </a:lnTo>
                <a:lnTo>
                  <a:pt x="1514500" y="2226072"/>
                </a:lnTo>
                <a:lnTo>
                  <a:pt x="1466089" y="2255246"/>
                </a:lnTo>
                <a:lnTo>
                  <a:pt x="1421562" y="2282445"/>
                </a:lnTo>
                <a:lnTo>
                  <a:pt x="1380622" y="2307213"/>
                </a:lnTo>
                <a:lnTo>
                  <a:pt x="1343118" y="2330158"/>
                </a:lnTo>
                <a:lnTo>
                  <a:pt x="1308602" y="2350672"/>
                </a:lnTo>
                <a:lnTo>
                  <a:pt x="1276926" y="2369209"/>
                </a:lnTo>
                <a:lnTo>
                  <a:pt x="1247640" y="2385315"/>
                </a:lnTo>
                <a:lnTo>
                  <a:pt x="1220445" y="2399447"/>
                </a:lnTo>
                <a:lnTo>
                  <a:pt x="1195045" y="2411299"/>
                </a:lnTo>
                <a:lnTo>
                  <a:pt x="1171137" y="2421176"/>
                </a:lnTo>
                <a:lnTo>
                  <a:pt x="1148575" y="2428774"/>
                </a:lnTo>
                <a:lnTo>
                  <a:pt x="1126761" y="2434092"/>
                </a:lnTo>
                <a:lnTo>
                  <a:pt x="1105543" y="2437435"/>
                </a:lnTo>
                <a:lnTo>
                  <a:pt x="1084924" y="2438498"/>
                </a:lnTo>
                <a:lnTo>
                  <a:pt x="1064005" y="2437435"/>
                </a:lnTo>
                <a:lnTo>
                  <a:pt x="1042788" y="2434092"/>
                </a:lnTo>
                <a:lnTo>
                  <a:pt x="1020974" y="2428774"/>
                </a:lnTo>
                <a:lnTo>
                  <a:pt x="998410" y="2421176"/>
                </a:lnTo>
                <a:lnTo>
                  <a:pt x="974505" y="2411299"/>
                </a:lnTo>
                <a:lnTo>
                  <a:pt x="949103" y="2399447"/>
                </a:lnTo>
                <a:lnTo>
                  <a:pt x="921909" y="2385315"/>
                </a:lnTo>
                <a:lnTo>
                  <a:pt x="892623" y="2369209"/>
                </a:lnTo>
                <a:lnTo>
                  <a:pt x="860946" y="2350672"/>
                </a:lnTo>
                <a:lnTo>
                  <a:pt x="826431" y="2330158"/>
                </a:lnTo>
                <a:lnTo>
                  <a:pt x="788927" y="2307213"/>
                </a:lnTo>
                <a:lnTo>
                  <a:pt x="747987" y="2282445"/>
                </a:lnTo>
                <a:lnTo>
                  <a:pt x="703460" y="2255246"/>
                </a:lnTo>
                <a:lnTo>
                  <a:pt x="655049" y="2226072"/>
                </a:lnTo>
                <a:lnTo>
                  <a:pt x="602304" y="2194466"/>
                </a:lnTo>
                <a:lnTo>
                  <a:pt x="544928" y="2161038"/>
                </a:lnTo>
                <a:lnTo>
                  <a:pt x="487551" y="2127760"/>
                </a:lnTo>
                <a:lnTo>
                  <a:pt x="434059" y="2097522"/>
                </a:lnTo>
                <a:lnTo>
                  <a:pt x="384752" y="2069867"/>
                </a:lnTo>
                <a:lnTo>
                  <a:pt x="339029" y="2044491"/>
                </a:lnTo>
                <a:lnTo>
                  <a:pt x="297342" y="2021395"/>
                </a:lnTo>
                <a:lnTo>
                  <a:pt x="258942" y="1999970"/>
                </a:lnTo>
                <a:lnTo>
                  <a:pt x="223978" y="1980217"/>
                </a:lnTo>
                <a:lnTo>
                  <a:pt x="192301" y="1961830"/>
                </a:lnTo>
                <a:lnTo>
                  <a:pt x="163612" y="1944204"/>
                </a:lnTo>
                <a:lnTo>
                  <a:pt x="137763" y="1927641"/>
                </a:lnTo>
                <a:lnTo>
                  <a:pt x="115052" y="1911535"/>
                </a:lnTo>
                <a:lnTo>
                  <a:pt x="94582" y="1895429"/>
                </a:lnTo>
                <a:lnTo>
                  <a:pt x="76652" y="1879625"/>
                </a:lnTo>
                <a:lnTo>
                  <a:pt x="61261" y="1863366"/>
                </a:lnTo>
                <a:lnTo>
                  <a:pt x="47814" y="1846500"/>
                </a:lnTo>
                <a:lnTo>
                  <a:pt x="36459" y="1828874"/>
                </a:lnTo>
                <a:lnTo>
                  <a:pt x="27045" y="1810183"/>
                </a:lnTo>
                <a:lnTo>
                  <a:pt x="19275" y="1790127"/>
                </a:lnTo>
                <a:lnTo>
                  <a:pt x="13000" y="1768398"/>
                </a:lnTo>
                <a:lnTo>
                  <a:pt x="8368" y="1744845"/>
                </a:lnTo>
                <a:lnTo>
                  <a:pt x="4632" y="1719166"/>
                </a:lnTo>
                <a:lnTo>
                  <a:pt x="2242" y="1691054"/>
                </a:lnTo>
                <a:lnTo>
                  <a:pt x="747" y="1660361"/>
                </a:lnTo>
                <a:lnTo>
                  <a:pt x="150" y="1626628"/>
                </a:lnTo>
                <a:lnTo>
                  <a:pt x="0" y="1589552"/>
                </a:lnTo>
                <a:lnTo>
                  <a:pt x="448" y="1549134"/>
                </a:lnTo>
                <a:lnTo>
                  <a:pt x="1345" y="1505220"/>
                </a:lnTo>
                <a:lnTo>
                  <a:pt x="2242" y="1457052"/>
                </a:lnTo>
                <a:lnTo>
                  <a:pt x="3287" y="1404629"/>
                </a:lnTo>
                <a:lnTo>
                  <a:pt x="4184" y="1347800"/>
                </a:lnTo>
                <a:lnTo>
                  <a:pt x="4931" y="1285956"/>
                </a:lnTo>
                <a:lnTo>
                  <a:pt x="5230" y="1219250"/>
                </a:lnTo>
                <a:lnTo>
                  <a:pt x="4931" y="1152543"/>
                </a:lnTo>
                <a:lnTo>
                  <a:pt x="4184" y="1090700"/>
                </a:lnTo>
                <a:lnTo>
                  <a:pt x="3287" y="1033870"/>
                </a:lnTo>
                <a:lnTo>
                  <a:pt x="2242" y="981447"/>
                </a:lnTo>
                <a:lnTo>
                  <a:pt x="1345" y="933279"/>
                </a:lnTo>
                <a:lnTo>
                  <a:pt x="448" y="889365"/>
                </a:lnTo>
                <a:lnTo>
                  <a:pt x="0" y="848946"/>
                </a:lnTo>
                <a:lnTo>
                  <a:pt x="150" y="811871"/>
                </a:lnTo>
                <a:lnTo>
                  <a:pt x="747" y="778137"/>
                </a:lnTo>
                <a:lnTo>
                  <a:pt x="2242" y="747444"/>
                </a:lnTo>
                <a:lnTo>
                  <a:pt x="4632" y="719332"/>
                </a:lnTo>
                <a:lnTo>
                  <a:pt x="8218" y="693653"/>
                </a:lnTo>
                <a:lnTo>
                  <a:pt x="13000" y="670101"/>
                </a:lnTo>
                <a:lnTo>
                  <a:pt x="19275" y="648372"/>
                </a:lnTo>
                <a:lnTo>
                  <a:pt x="27045" y="628315"/>
                </a:lnTo>
                <a:lnTo>
                  <a:pt x="36459" y="609625"/>
                </a:lnTo>
                <a:lnTo>
                  <a:pt x="47814" y="591998"/>
                </a:lnTo>
                <a:lnTo>
                  <a:pt x="61261" y="575132"/>
                </a:lnTo>
                <a:lnTo>
                  <a:pt x="76652" y="558873"/>
                </a:lnTo>
                <a:lnTo>
                  <a:pt x="94582" y="543070"/>
                </a:lnTo>
                <a:lnTo>
                  <a:pt x="114903" y="526964"/>
                </a:lnTo>
                <a:lnTo>
                  <a:pt x="137763" y="510857"/>
                </a:lnTo>
                <a:lnTo>
                  <a:pt x="163612" y="494143"/>
                </a:lnTo>
                <a:lnTo>
                  <a:pt x="192152" y="476669"/>
                </a:lnTo>
                <a:lnTo>
                  <a:pt x="223978" y="458282"/>
                </a:lnTo>
                <a:lnTo>
                  <a:pt x="258942" y="438529"/>
                </a:lnTo>
                <a:lnTo>
                  <a:pt x="297342" y="417104"/>
                </a:lnTo>
                <a:lnTo>
                  <a:pt x="339029" y="393856"/>
                </a:lnTo>
                <a:lnTo>
                  <a:pt x="384752" y="368480"/>
                </a:lnTo>
                <a:lnTo>
                  <a:pt x="434059" y="340977"/>
                </a:lnTo>
                <a:lnTo>
                  <a:pt x="487551" y="310739"/>
                </a:lnTo>
                <a:lnTo>
                  <a:pt x="544928" y="277461"/>
                </a:lnTo>
                <a:lnTo>
                  <a:pt x="602304" y="244033"/>
                </a:lnTo>
                <a:lnTo>
                  <a:pt x="655049" y="212427"/>
                </a:lnTo>
                <a:lnTo>
                  <a:pt x="703460" y="183252"/>
                </a:lnTo>
                <a:lnTo>
                  <a:pt x="747987" y="156054"/>
                </a:lnTo>
                <a:lnTo>
                  <a:pt x="788927" y="131285"/>
                </a:lnTo>
                <a:lnTo>
                  <a:pt x="826431" y="108341"/>
                </a:lnTo>
                <a:lnTo>
                  <a:pt x="860946" y="87828"/>
                </a:lnTo>
                <a:lnTo>
                  <a:pt x="892623" y="69289"/>
                </a:lnTo>
                <a:lnTo>
                  <a:pt x="921909" y="53183"/>
                </a:lnTo>
                <a:lnTo>
                  <a:pt x="949103" y="39052"/>
                </a:lnTo>
                <a:lnTo>
                  <a:pt x="974505" y="27199"/>
                </a:lnTo>
                <a:lnTo>
                  <a:pt x="998410" y="17322"/>
                </a:lnTo>
                <a:lnTo>
                  <a:pt x="1020974" y="9725"/>
                </a:lnTo>
                <a:lnTo>
                  <a:pt x="1042788" y="4407"/>
                </a:lnTo>
                <a:lnTo>
                  <a:pt x="1064005" y="1064"/>
                </a:lnTo>
                <a:close/>
              </a:path>
            </a:pathLst>
          </a:custGeom>
        </p:spPr>
        <p:txBody>
          <a:bodyPr wrap="square">
            <a:noAutofit/>
          </a:bodyPr>
          <a:lstStyle>
            <a:lvl1pPr marL="0" indent="0" algn="ctr">
              <a:buNone/>
              <a:defRPr sz="24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7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00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ppt_x"/>
                                          </p:val>
                                        </p:tav>
                                        <p:tav tm="100000">
                                          <p:val>
                                            <p:strVal val="#ppt_x"/>
                                          </p:val>
                                        </p:tav>
                                      </p:tavLst>
                                    </p:anim>
                                    <p:anim calcmode="lin" valueType="num">
                                      <p:cBhvr additive="base">
                                        <p:cTn id="16"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0" y="0"/>
            <a:ext cx="5533291" cy="5275384"/>
          </a:xfrm>
          <a:prstGeom prst="rect">
            <a:avLst/>
          </a:prstGeom>
        </p:spPr>
        <p:txBody>
          <a:bodyPr/>
          <a:lstStyle>
            <a:lvl1pPr marL="0" indent="0" algn="ctr">
              <a:buNone/>
              <a:defRPr sz="4000">
                <a:solidFill>
                  <a:schemeClr val="tx1">
                    <a:lumMod val="65000"/>
                    <a:lumOff val="35000"/>
                  </a:schemeClr>
                </a:solidFill>
              </a:defRPr>
            </a:lvl1pPr>
          </a:lstStyle>
          <a:p>
            <a:endParaRPr lang="id-ID"/>
          </a:p>
        </p:txBody>
      </p:sp>
      <p:sp>
        <p:nvSpPr>
          <p:cNvPr id="6" name="Picture Placeholder 2"/>
          <p:cNvSpPr>
            <a:spLocks noGrp="1"/>
          </p:cNvSpPr>
          <p:nvPr>
            <p:ph type="pic" sz="quarter" idx="12"/>
          </p:nvPr>
        </p:nvSpPr>
        <p:spPr>
          <a:xfrm>
            <a:off x="13943747" y="0"/>
            <a:ext cx="5533291" cy="5275384"/>
          </a:xfrm>
          <a:prstGeom prst="rect">
            <a:avLst/>
          </a:prstGeom>
        </p:spPr>
        <p:txBody>
          <a:bodyPr/>
          <a:lstStyle>
            <a:lvl1pPr marL="0" indent="0" algn="ctr">
              <a:buNone/>
              <a:defRPr sz="4000">
                <a:solidFill>
                  <a:schemeClr val="tx1">
                    <a:lumMod val="65000"/>
                    <a:lumOff val="35000"/>
                  </a:schemeClr>
                </a:solidFill>
              </a:defRPr>
            </a:lvl1pPr>
          </a:lstStyle>
          <a:p>
            <a:endParaRPr lang="id-ID"/>
          </a:p>
        </p:txBody>
      </p:sp>
      <p:sp>
        <p:nvSpPr>
          <p:cNvPr id="7" name="Picture Placeholder 2"/>
          <p:cNvSpPr>
            <a:spLocks noGrp="1"/>
          </p:cNvSpPr>
          <p:nvPr>
            <p:ph type="pic" sz="quarter" idx="13"/>
          </p:nvPr>
        </p:nvSpPr>
        <p:spPr>
          <a:xfrm>
            <a:off x="5533291" y="0"/>
            <a:ext cx="8410455" cy="5275384"/>
          </a:xfrm>
          <a:prstGeom prst="rect">
            <a:avLst/>
          </a:prstGeom>
        </p:spPr>
        <p:txBody>
          <a:bodyPr/>
          <a:lstStyle>
            <a:lvl1pPr marL="0" indent="0" algn="ctr">
              <a:buNone/>
              <a:defRPr sz="40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8_Title Slide">
    <p:spTree>
      <p:nvGrpSpPr>
        <p:cNvPr id="1" name=""/>
        <p:cNvGrpSpPr/>
        <p:nvPr/>
      </p:nvGrpSpPr>
      <p:grpSpPr>
        <a:xfrm>
          <a:off x="0" y="0"/>
          <a:ext cx="0" cy="0"/>
          <a:chOff x="0" y="0"/>
          <a:chExt cx="0" cy="0"/>
        </a:xfrm>
      </p:grpSpPr>
      <p:grpSp>
        <p:nvGrpSpPr>
          <p:cNvPr id="3" name="Group 2"/>
          <p:cNvGrpSpPr/>
          <p:nvPr userDrawn="1"/>
        </p:nvGrpSpPr>
        <p:grpSpPr>
          <a:xfrm>
            <a:off x="18453225" y="4652250"/>
            <a:ext cx="322455" cy="1668301"/>
            <a:chOff x="18074951" y="5024337"/>
            <a:chExt cx="244729" cy="1266166"/>
          </a:xfrm>
        </p:grpSpPr>
        <p:sp>
          <p:nvSpPr>
            <p:cNvPr id="4" name="Freeform 75"/>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sp>
          <p:nvSpPr>
            <p:cNvPr id="5" name="Freeform 85"/>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grpSp>
          <p:nvGrpSpPr>
            <p:cNvPr id="6" name="Group 5"/>
            <p:cNvGrpSpPr/>
            <p:nvPr/>
          </p:nvGrpSpPr>
          <p:grpSpPr>
            <a:xfrm>
              <a:off x="18074951" y="6046174"/>
              <a:ext cx="244729" cy="244329"/>
              <a:chOff x="910648" y="5598469"/>
              <a:chExt cx="730034" cy="728842"/>
            </a:xfrm>
            <a:solidFill>
              <a:schemeClr val="bg1">
                <a:lumMod val="85000"/>
              </a:schemeClr>
            </a:solidFill>
          </p:grpSpPr>
          <p:grpSp>
            <p:nvGrpSpPr>
              <p:cNvPr id="7" name="Group 6"/>
              <p:cNvGrpSpPr/>
              <p:nvPr/>
            </p:nvGrpSpPr>
            <p:grpSpPr>
              <a:xfrm>
                <a:off x="910648" y="5598469"/>
                <a:ext cx="730034" cy="728842"/>
                <a:chOff x="2110189" y="863994"/>
                <a:chExt cx="724256" cy="723073"/>
              </a:xfrm>
              <a:grpFill/>
            </p:grpSpPr>
            <p:sp>
              <p:nvSpPr>
                <p:cNvPr id="9" name="Freeform 5"/>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ln>
              </p:spPr>
              <p:txBody>
                <a:bodyPr vert="horz" wrap="square" lIns="91440" tIns="45720" rIns="91440" bIns="45720" numCol="1" anchor="t" anchorCtr="0" compatLnSpc="1"/>
                <a:lstStyle/>
                <a:p>
                  <a:endParaRPr lang="id-ID"/>
                </a:p>
              </p:txBody>
            </p:sp>
            <p:sp>
              <p:nvSpPr>
                <p:cNvPr id="10" name="Freeform 10"/>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ln>
              </p:spPr>
              <p:txBody>
                <a:bodyPr vert="horz" wrap="square" lIns="91440" tIns="45720" rIns="91440" bIns="45720" numCol="1" anchor="t" anchorCtr="0" compatLnSpc="1"/>
                <a:lstStyle/>
                <a:p>
                  <a:endParaRPr lang="id-ID"/>
                </a:p>
              </p:txBody>
            </p:sp>
          </p:grpSp>
          <p:sp>
            <p:nvSpPr>
              <p:cNvPr id="8" name="Freeform: Shape 7"/>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530348" y="1721563"/>
            <a:ext cx="6699200" cy="7529674"/>
          </a:xfrm>
          <a:custGeom>
            <a:avLst/>
            <a:gdLst>
              <a:gd name="connsiteX0" fmla="*/ 6683502 w 6699200"/>
              <a:gd name="connsiteY0" fmla="*/ 3664681 h 7529674"/>
              <a:gd name="connsiteX1" fmla="*/ 6683054 w 6699200"/>
              <a:gd name="connsiteY1" fmla="*/ 3764838 h 7529674"/>
              <a:gd name="connsiteX2" fmla="*/ 6683974 w 6699200"/>
              <a:gd name="connsiteY2" fmla="*/ 3970816 h 7529674"/>
              <a:gd name="connsiteX3" fmla="*/ 6686280 w 6699200"/>
              <a:gd name="connsiteY3" fmla="*/ 4161780 h 7529674"/>
              <a:gd name="connsiteX4" fmla="*/ 6689050 w 6699200"/>
              <a:gd name="connsiteY4" fmla="*/ 4337259 h 7529674"/>
              <a:gd name="connsiteX5" fmla="*/ 6692280 w 6699200"/>
              <a:gd name="connsiteY5" fmla="*/ 4499132 h 7529674"/>
              <a:gd name="connsiteX6" fmla="*/ 6695046 w 6699200"/>
              <a:gd name="connsiteY6" fmla="*/ 4647867 h 7529674"/>
              <a:gd name="connsiteX7" fmla="*/ 6697816 w 6699200"/>
              <a:gd name="connsiteY7" fmla="*/ 4783467 h 7529674"/>
              <a:gd name="connsiteX8" fmla="*/ 6699200 w 6699200"/>
              <a:gd name="connsiteY8" fmla="*/ 4908271 h 7529674"/>
              <a:gd name="connsiteX9" fmla="*/ 6698738 w 6699200"/>
              <a:gd name="connsiteY9" fmla="*/ 5022754 h 7529674"/>
              <a:gd name="connsiteX10" fmla="*/ 6696894 w 6699200"/>
              <a:gd name="connsiteY10" fmla="*/ 5126917 h 7529674"/>
              <a:gd name="connsiteX11" fmla="*/ 6692280 w 6699200"/>
              <a:gd name="connsiteY11" fmla="*/ 5221693 h 7529674"/>
              <a:gd name="connsiteX12" fmla="*/ 6684896 w 6699200"/>
              <a:gd name="connsiteY12" fmla="*/ 5308496 h 7529674"/>
              <a:gd name="connsiteX13" fmla="*/ 6673824 w 6699200"/>
              <a:gd name="connsiteY13" fmla="*/ 5387790 h 7529674"/>
              <a:gd name="connsiteX14" fmla="*/ 6659062 w 6699200"/>
              <a:gd name="connsiteY14" fmla="*/ 5460517 h 7529674"/>
              <a:gd name="connsiteX15" fmla="*/ 6639682 w 6699200"/>
              <a:gd name="connsiteY15" fmla="*/ 5527612 h 7529674"/>
              <a:gd name="connsiteX16" fmla="*/ 6615690 w 6699200"/>
              <a:gd name="connsiteY16" fmla="*/ 5589543 h 7529674"/>
              <a:gd name="connsiteX17" fmla="*/ 6586624 w 6699200"/>
              <a:gd name="connsiteY17" fmla="*/ 5647257 h 7529674"/>
              <a:gd name="connsiteX18" fmla="*/ 6551560 w 6699200"/>
              <a:gd name="connsiteY18" fmla="*/ 5701683 h 7529674"/>
              <a:gd name="connsiteX19" fmla="*/ 6510036 w 6699200"/>
              <a:gd name="connsiteY19" fmla="*/ 5753764 h 7529674"/>
              <a:gd name="connsiteX20" fmla="*/ 6462512 w 6699200"/>
              <a:gd name="connsiteY20" fmla="*/ 5803967 h 7529674"/>
              <a:gd name="connsiteX21" fmla="*/ 6407148 w 6699200"/>
              <a:gd name="connsiteY21" fmla="*/ 5852766 h 7529674"/>
              <a:gd name="connsiteX22" fmla="*/ 6344400 w 6699200"/>
              <a:gd name="connsiteY22" fmla="*/ 5902499 h 7529674"/>
              <a:gd name="connsiteX23" fmla="*/ 6273810 w 6699200"/>
              <a:gd name="connsiteY23" fmla="*/ 5952234 h 7529674"/>
              <a:gd name="connsiteX24" fmla="*/ 6193993 w 6699200"/>
              <a:gd name="connsiteY24" fmla="*/ 6003845 h 7529674"/>
              <a:gd name="connsiteX25" fmla="*/ 6105868 w 6699200"/>
              <a:gd name="connsiteY25" fmla="*/ 6057804 h 7529674"/>
              <a:gd name="connsiteX26" fmla="*/ 6007596 w 6699200"/>
              <a:gd name="connsiteY26" fmla="*/ 6114577 h 7529674"/>
              <a:gd name="connsiteX27" fmla="*/ 5899634 w 6699200"/>
              <a:gd name="connsiteY27" fmla="*/ 6175573 h 7529674"/>
              <a:gd name="connsiteX28" fmla="*/ 5781060 w 6699200"/>
              <a:gd name="connsiteY28" fmla="*/ 6241729 h 7529674"/>
              <a:gd name="connsiteX29" fmla="*/ 5659853 w 6699200"/>
              <a:gd name="connsiteY29" fmla="*/ 6309324 h 7529674"/>
              <a:gd name="connsiteX30" fmla="*/ 3460517 w 6699200"/>
              <a:gd name="connsiteY30" fmla="*/ 5236636 h 7529674"/>
              <a:gd name="connsiteX31" fmla="*/ 2049907 w 6699200"/>
              <a:gd name="connsiteY31" fmla="*/ 3004690 h 7529674"/>
              <a:gd name="connsiteX32" fmla="*/ 2049907 w 6699200"/>
              <a:gd name="connsiteY32" fmla="*/ 4622634 h 7529674"/>
              <a:gd name="connsiteX33" fmla="*/ 2058499 w 6699200"/>
              <a:gd name="connsiteY33" fmla="*/ 4626931 h 7529674"/>
              <a:gd name="connsiteX34" fmla="*/ 2049907 w 6699200"/>
              <a:gd name="connsiteY34" fmla="*/ 4644550 h 7529674"/>
              <a:gd name="connsiteX35" fmla="*/ 5567888 w 6699200"/>
              <a:gd name="connsiteY35" fmla="*/ 6360385 h 7529674"/>
              <a:gd name="connsiteX36" fmla="*/ 5511154 w 6699200"/>
              <a:gd name="connsiteY36" fmla="*/ 6391871 h 7529674"/>
              <a:gd name="connsiteX37" fmla="*/ 5358897 w 6699200"/>
              <a:gd name="connsiteY37" fmla="*/ 6476796 h 7529674"/>
              <a:gd name="connsiteX38" fmla="*/ 5193726 w 6699200"/>
              <a:gd name="connsiteY38" fmla="*/ 6570167 h 7529674"/>
              <a:gd name="connsiteX39" fmla="*/ 5016558 w 6699200"/>
              <a:gd name="connsiteY39" fmla="*/ 6672922 h 7529674"/>
              <a:gd name="connsiteX40" fmla="*/ 4839386 w 6699200"/>
              <a:gd name="connsiteY40" fmla="*/ 6776145 h 7529674"/>
              <a:gd name="connsiteX41" fmla="*/ 4676520 w 6699200"/>
              <a:gd name="connsiteY41" fmla="*/ 6873737 h 7529674"/>
              <a:gd name="connsiteX42" fmla="*/ 4527036 w 6699200"/>
              <a:gd name="connsiteY42" fmla="*/ 6963823 h 7529674"/>
              <a:gd name="connsiteX43" fmla="*/ 4389546 w 6699200"/>
              <a:gd name="connsiteY43" fmla="*/ 7047809 h 7529674"/>
              <a:gd name="connsiteX44" fmla="*/ 4263128 w 6699200"/>
              <a:gd name="connsiteY44" fmla="*/ 7124288 h 7529674"/>
              <a:gd name="connsiteX45" fmla="*/ 4147322 w 6699200"/>
              <a:gd name="connsiteY45" fmla="*/ 7195139 h 7529674"/>
              <a:gd name="connsiteX46" fmla="*/ 4040742 w 6699200"/>
              <a:gd name="connsiteY46" fmla="*/ 7258481 h 7529674"/>
              <a:gd name="connsiteX47" fmla="*/ 3942933 w 6699200"/>
              <a:gd name="connsiteY47" fmla="*/ 7315721 h 7529674"/>
              <a:gd name="connsiteX48" fmla="*/ 3852501 w 6699200"/>
              <a:gd name="connsiteY48" fmla="*/ 7365454 h 7529674"/>
              <a:gd name="connsiteX49" fmla="*/ 3768530 w 6699200"/>
              <a:gd name="connsiteY49" fmla="*/ 7409092 h 7529674"/>
              <a:gd name="connsiteX50" fmla="*/ 3690098 w 6699200"/>
              <a:gd name="connsiteY50" fmla="*/ 7445687 h 7529674"/>
              <a:gd name="connsiteX51" fmla="*/ 3616275 w 6699200"/>
              <a:gd name="connsiteY51" fmla="*/ 7476187 h 7529674"/>
              <a:gd name="connsiteX52" fmla="*/ 3546608 w 6699200"/>
              <a:gd name="connsiteY52" fmla="*/ 7499647 h 7529674"/>
              <a:gd name="connsiteX53" fmla="*/ 3479248 w 6699200"/>
              <a:gd name="connsiteY53" fmla="*/ 7516069 h 7529674"/>
              <a:gd name="connsiteX54" fmla="*/ 3413730 w 6699200"/>
              <a:gd name="connsiteY54" fmla="*/ 7526390 h 7529674"/>
              <a:gd name="connsiteX55" fmla="*/ 3350063 w 6699200"/>
              <a:gd name="connsiteY55" fmla="*/ 7529674 h 7529674"/>
              <a:gd name="connsiteX56" fmla="*/ 3285468 w 6699200"/>
              <a:gd name="connsiteY56" fmla="*/ 7526390 h 7529674"/>
              <a:gd name="connsiteX57" fmla="*/ 3219954 w 6699200"/>
              <a:gd name="connsiteY57" fmla="*/ 7516069 h 7529674"/>
              <a:gd name="connsiteX58" fmla="*/ 3152594 w 6699200"/>
              <a:gd name="connsiteY58" fmla="*/ 7499647 h 7529674"/>
              <a:gd name="connsiteX59" fmla="*/ 3082923 w 6699200"/>
              <a:gd name="connsiteY59" fmla="*/ 7476187 h 7529674"/>
              <a:gd name="connsiteX60" fmla="*/ 3009106 w 6699200"/>
              <a:gd name="connsiteY60" fmla="*/ 7445687 h 7529674"/>
              <a:gd name="connsiteX61" fmla="*/ 2930670 w 6699200"/>
              <a:gd name="connsiteY61" fmla="*/ 7409092 h 7529674"/>
              <a:gd name="connsiteX62" fmla="*/ 2846699 w 6699200"/>
              <a:gd name="connsiteY62" fmla="*/ 7365454 h 7529674"/>
              <a:gd name="connsiteX63" fmla="*/ 2756268 w 6699200"/>
              <a:gd name="connsiteY63" fmla="*/ 7315721 h 7529674"/>
              <a:gd name="connsiteX64" fmla="*/ 2658456 w 6699200"/>
              <a:gd name="connsiteY64" fmla="*/ 7258481 h 7529674"/>
              <a:gd name="connsiteX65" fmla="*/ 2551878 w 6699200"/>
              <a:gd name="connsiteY65" fmla="*/ 7195139 h 7529674"/>
              <a:gd name="connsiteX66" fmla="*/ 2436074 w 6699200"/>
              <a:gd name="connsiteY66" fmla="*/ 7124288 h 7529674"/>
              <a:gd name="connsiteX67" fmla="*/ 2309656 w 6699200"/>
              <a:gd name="connsiteY67" fmla="*/ 7047809 h 7529674"/>
              <a:gd name="connsiteX68" fmla="*/ 2172164 w 6699200"/>
              <a:gd name="connsiteY68" fmla="*/ 6963823 h 7529674"/>
              <a:gd name="connsiteX69" fmla="*/ 2022680 w 6699200"/>
              <a:gd name="connsiteY69" fmla="*/ 6873737 h 7529674"/>
              <a:gd name="connsiteX70" fmla="*/ 1859814 w 6699200"/>
              <a:gd name="connsiteY70" fmla="*/ 6776145 h 7529674"/>
              <a:gd name="connsiteX71" fmla="*/ 1682644 w 6699200"/>
              <a:gd name="connsiteY71" fmla="*/ 6672922 h 7529674"/>
              <a:gd name="connsiteX72" fmla="*/ 1505475 w 6699200"/>
              <a:gd name="connsiteY72" fmla="*/ 6570167 h 7529674"/>
              <a:gd name="connsiteX73" fmla="*/ 1340301 w 6699200"/>
              <a:gd name="connsiteY73" fmla="*/ 6476796 h 7529674"/>
              <a:gd name="connsiteX74" fmla="*/ 1188049 w 6699200"/>
              <a:gd name="connsiteY74" fmla="*/ 6391402 h 7529674"/>
              <a:gd name="connsiteX75" fmla="*/ 1046864 w 6699200"/>
              <a:gd name="connsiteY75" fmla="*/ 6313047 h 7529674"/>
              <a:gd name="connsiteX76" fmla="*/ 918140 w 6699200"/>
              <a:gd name="connsiteY76" fmla="*/ 6241729 h 7529674"/>
              <a:gd name="connsiteX77" fmla="*/ 799568 w 6699200"/>
              <a:gd name="connsiteY77" fmla="*/ 6175573 h 7529674"/>
              <a:gd name="connsiteX78" fmla="*/ 691606 w 6699200"/>
              <a:gd name="connsiteY78" fmla="*/ 6114577 h 7529674"/>
              <a:gd name="connsiteX79" fmla="*/ 593793 w 6699200"/>
              <a:gd name="connsiteY79" fmla="*/ 6057804 h 7529674"/>
              <a:gd name="connsiteX80" fmla="*/ 505207 w 6699200"/>
              <a:gd name="connsiteY80" fmla="*/ 6003378 h 7529674"/>
              <a:gd name="connsiteX81" fmla="*/ 425390 w 6699200"/>
              <a:gd name="connsiteY81" fmla="*/ 5952234 h 7529674"/>
              <a:gd name="connsiteX82" fmla="*/ 355261 w 6699200"/>
              <a:gd name="connsiteY82" fmla="*/ 5902499 h 7529674"/>
              <a:gd name="connsiteX83" fmla="*/ 292051 w 6699200"/>
              <a:gd name="connsiteY83" fmla="*/ 5852766 h 7529674"/>
              <a:gd name="connsiteX84" fmla="*/ 236687 w 6699200"/>
              <a:gd name="connsiteY84" fmla="*/ 5803967 h 7529674"/>
              <a:gd name="connsiteX85" fmla="*/ 189164 w 6699200"/>
              <a:gd name="connsiteY85" fmla="*/ 5753764 h 7529674"/>
              <a:gd name="connsiteX86" fmla="*/ 147642 w 6699200"/>
              <a:gd name="connsiteY86" fmla="*/ 5701683 h 7529674"/>
              <a:gd name="connsiteX87" fmla="*/ 112578 w 6699200"/>
              <a:gd name="connsiteY87" fmla="*/ 5647257 h 7529674"/>
              <a:gd name="connsiteX88" fmla="*/ 83510 w 6699200"/>
              <a:gd name="connsiteY88" fmla="*/ 5589543 h 7529674"/>
              <a:gd name="connsiteX89" fmla="*/ 59518 w 6699200"/>
              <a:gd name="connsiteY89" fmla="*/ 5527612 h 7529674"/>
              <a:gd name="connsiteX90" fmla="*/ 40140 w 6699200"/>
              <a:gd name="connsiteY90" fmla="*/ 5460517 h 7529674"/>
              <a:gd name="connsiteX91" fmla="*/ 25837 w 6699200"/>
              <a:gd name="connsiteY91" fmla="*/ 5387790 h 7529674"/>
              <a:gd name="connsiteX92" fmla="*/ 14303 w 6699200"/>
              <a:gd name="connsiteY92" fmla="*/ 5308496 h 7529674"/>
              <a:gd name="connsiteX93" fmla="*/ 6921 w 6699200"/>
              <a:gd name="connsiteY93" fmla="*/ 5221693 h 7529674"/>
              <a:gd name="connsiteX94" fmla="*/ 2306 w 6699200"/>
              <a:gd name="connsiteY94" fmla="*/ 5126917 h 7529674"/>
              <a:gd name="connsiteX95" fmla="*/ 461 w 6699200"/>
              <a:gd name="connsiteY95" fmla="*/ 5022754 h 7529674"/>
              <a:gd name="connsiteX96" fmla="*/ 0 w 6699200"/>
              <a:gd name="connsiteY96" fmla="*/ 4908271 h 7529674"/>
              <a:gd name="connsiteX97" fmla="*/ 1384 w 6699200"/>
              <a:gd name="connsiteY97" fmla="*/ 4783467 h 7529674"/>
              <a:gd name="connsiteX98" fmla="*/ 4153 w 6699200"/>
              <a:gd name="connsiteY98" fmla="*/ 4647867 h 7529674"/>
              <a:gd name="connsiteX99" fmla="*/ 6921 w 6699200"/>
              <a:gd name="connsiteY99" fmla="*/ 4499132 h 7529674"/>
              <a:gd name="connsiteX100" fmla="*/ 10150 w 6699200"/>
              <a:gd name="connsiteY100" fmla="*/ 4337259 h 7529674"/>
              <a:gd name="connsiteX101" fmla="*/ 12920 w 6699200"/>
              <a:gd name="connsiteY101" fmla="*/ 4161780 h 7529674"/>
              <a:gd name="connsiteX102" fmla="*/ 14907 w 6699200"/>
              <a:gd name="connsiteY102" fmla="*/ 3997225 h 7529674"/>
              <a:gd name="connsiteX103" fmla="*/ 1039287 w 6699200"/>
              <a:gd name="connsiteY103" fmla="*/ 1220386 h 7529674"/>
              <a:gd name="connsiteX104" fmla="*/ 3258474 w 6699200"/>
              <a:gd name="connsiteY104" fmla="*/ 2302756 h 7529674"/>
              <a:gd name="connsiteX105" fmla="*/ 2049907 w 6699200"/>
              <a:gd name="connsiteY105" fmla="*/ 2907040 h 7529674"/>
              <a:gd name="connsiteX106" fmla="*/ 2049907 w 6699200"/>
              <a:gd name="connsiteY106" fmla="*/ 2908775 h 7529674"/>
              <a:gd name="connsiteX107" fmla="*/ 15539 w 6699200"/>
              <a:gd name="connsiteY107" fmla="*/ 3901001 h 7529674"/>
              <a:gd name="connsiteX108" fmla="*/ 16148 w 6699200"/>
              <a:gd name="connsiteY108" fmla="*/ 3764838 h 7529674"/>
              <a:gd name="connsiteX109" fmla="*/ 15226 w 6699200"/>
              <a:gd name="connsiteY109" fmla="*/ 3558860 h 7529674"/>
              <a:gd name="connsiteX110" fmla="*/ 12920 w 6699200"/>
              <a:gd name="connsiteY110" fmla="*/ 3367898 h 7529674"/>
              <a:gd name="connsiteX111" fmla="*/ 10150 w 6699200"/>
              <a:gd name="connsiteY111" fmla="*/ 3192417 h 7529674"/>
              <a:gd name="connsiteX112" fmla="*/ 6921 w 6699200"/>
              <a:gd name="connsiteY112" fmla="*/ 3030543 h 7529674"/>
              <a:gd name="connsiteX113" fmla="*/ 4153 w 6699200"/>
              <a:gd name="connsiteY113" fmla="*/ 2881810 h 7529674"/>
              <a:gd name="connsiteX114" fmla="*/ 1384 w 6699200"/>
              <a:gd name="connsiteY114" fmla="*/ 2746212 h 7529674"/>
              <a:gd name="connsiteX115" fmla="*/ 0 w 6699200"/>
              <a:gd name="connsiteY115" fmla="*/ 2621404 h 7529674"/>
              <a:gd name="connsiteX116" fmla="*/ 461 w 6699200"/>
              <a:gd name="connsiteY116" fmla="*/ 2506920 h 7529674"/>
              <a:gd name="connsiteX117" fmla="*/ 2306 w 6699200"/>
              <a:gd name="connsiteY117" fmla="*/ 2402758 h 7529674"/>
              <a:gd name="connsiteX118" fmla="*/ 6921 w 6699200"/>
              <a:gd name="connsiteY118" fmla="*/ 2307981 h 7529674"/>
              <a:gd name="connsiteX119" fmla="*/ 14303 w 6699200"/>
              <a:gd name="connsiteY119" fmla="*/ 2221178 h 7529674"/>
              <a:gd name="connsiteX120" fmla="*/ 25376 w 6699200"/>
              <a:gd name="connsiteY120" fmla="*/ 2141885 h 7529674"/>
              <a:gd name="connsiteX121" fmla="*/ 40140 w 6699200"/>
              <a:gd name="connsiteY121" fmla="*/ 2069161 h 7529674"/>
              <a:gd name="connsiteX122" fmla="*/ 59518 w 6699200"/>
              <a:gd name="connsiteY122" fmla="*/ 2002065 h 7529674"/>
              <a:gd name="connsiteX123" fmla="*/ 83510 w 6699200"/>
              <a:gd name="connsiteY123" fmla="*/ 1940131 h 7529674"/>
              <a:gd name="connsiteX124" fmla="*/ 112578 w 6699200"/>
              <a:gd name="connsiteY124" fmla="*/ 1882419 h 7529674"/>
              <a:gd name="connsiteX125" fmla="*/ 147642 w 6699200"/>
              <a:gd name="connsiteY125" fmla="*/ 1827991 h 7529674"/>
              <a:gd name="connsiteX126" fmla="*/ 189164 w 6699200"/>
              <a:gd name="connsiteY126" fmla="*/ 1775911 h 7529674"/>
              <a:gd name="connsiteX127" fmla="*/ 236687 w 6699200"/>
              <a:gd name="connsiteY127" fmla="*/ 1725707 h 7529674"/>
              <a:gd name="connsiteX128" fmla="*/ 292051 w 6699200"/>
              <a:gd name="connsiteY128" fmla="*/ 1676910 h 7529674"/>
              <a:gd name="connsiteX129" fmla="*/ 354800 w 6699200"/>
              <a:gd name="connsiteY129" fmla="*/ 1627176 h 7529674"/>
              <a:gd name="connsiteX130" fmla="*/ 425390 w 6699200"/>
              <a:gd name="connsiteY130" fmla="*/ 1577441 h 7529674"/>
              <a:gd name="connsiteX131" fmla="*/ 505207 w 6699200"/>
              <a:gd name="connsiteY131" fmla="*/ 1525830 h 7529674"/>
              <a:gd name="connsiteX132" fmla="*/ 593331 w 6699200"/>
              <a:gd name="connsiteY132" fmla="*/ 1471873 h 7529674"/>
              <a:gd name="connsiteX133" fmla="*/ 691606 w 6699200"/>
              <a:gd name="connsiteY133" fmla="*/ 1415097 h 7529674"/>
              <a:gd name="connsiteX134" fmla="*/ 799568 w 6699200"/>
              <a:gd name="connsiteY134" fmla="*/ 1354104 h 7529674"/>
              <a:gd name="connsiteX135" fmla="*/ 918140 w 6699200"/>
              <a:gd name="connsiteY135" fmla="*/ 1287948 h 7529674"/>
              <a:gd name="connsiteX136" fmla="*/ 3350063 w 6699200"/>
              <a:gd name="connsiteY136" fmla="*/ 0 h 7529674"/>
              <a:gd name="connsiteX137" fmla="*/ 3413730 w 6699200"/>
              <a:gd name="connsiteY137" fmla="*/ 3284 h 7529674"/>
              <a:gd name="connsiteX138" fmla="*/ 3479248 w 6699200"/>
              <a:gd name="connsiteY138" fmla="*/ 13609 h 7529674"/>
              <a:gd name="connsiteX139" fmla="*/ 3546608 w 6699200"/>
              <a:gd name="connsiteY139" fmla="*/ 30030 h 7529674"/>
              <a:gd name="connsiteX140" fmla="*/ 3616275 w 6699200"/>
              <a:gd name="connsiteY140" fmla="*/ 53488 h 7529674"/>
              <a:gd name="connsiteX141" fmla="*/ 3690098 w 6699200"/>
              <a:gd name="connsiteY141" fmla="*/ 83987 h 7529674"/>
              <a:gd name="connsiteX142" fmla="*/ 3768530 w 6699200"/>
              <a:gd name="connsiteY142" fmla="*/ 120584 h 7529674"/>
              <a:gd name="connsiteX143" fmla="*/ 3852501 w 6699200"/>
              <a:gd name="connsiteY143" fmla="*/ 164220 h 7529674"/>
              <a:gd name="connsiteX144" fmla="*/ 3942933 w 6699200"/>
              <a:gd name="connsiteY144" fmla="*/ 213953 h 7529674"/>
              <a:gd name="connsiteX145" fmla="*/ 4040742 w 6699200"/>
              <a:gd name="connsiteY145" fmla="*/ 271198 h 7529674"/>
              <a:gd name="connsiteX146" fmla="*/ 4147322 w 6699200"/>
              <a:gd name="connsiteY146" fmla="*/ 334539 h 7529674"/>
              <a:gd name="connsiteX147" fmla="*/ 4263128 w 6699200"/>
              <a:gd name="connsiteY147" fmla="*/ 405386 h 7529674"/>
              <a:gd name="connsiteX148" fmla="*/ 4389546 w 6699200"/>
              <a:gd name="connsiteY148" fmla="*/ 481867 h 7529674"/>
              <a:gd name="connsiteX149" fmla="*/ 4527036 w 6699200"/>
              <a:gd name="connsiteY149" fmla="*/ 565851 h 7529674"/>
              <a:gd name="connsiteX150" fmla="*/ 4676520 w 6699200"/>
              <a:gd name="connsiteY150" fmla="*/ 655939 h 7529674"/>
              <a:gd name="connsiteX151" fmla="*/ 4839386 w 6699200"/>
              <a:gd name="connsiteY151" fmla="*/ 753532 h 7529674"/>
              <a:gd name="connsiteX152" fmla="*/ 5016558 w 6699200"/>
              <a:gd name="connsiteY152" fmla="*/ 856754 h 7529674"/>
              <a:gd name="connsiteX153" fmla="*/ 5193726 w 6699200"/>
              <a:gd name="connsiteY153" fmla="*/ 959510 h 7529674"/>
              <a:gd name="connsiteX154" fmla="*/ 5358897 w 6699200"/>
              <a:gd name="connsiteY154" fmla="*/ 1052878 h 7529674"/>
              <a:gd name="connsiteX155" fmla="*/ 5511154 w 6699200"/>
              <a:gd name="connsiteY155" fmla="*/ 1138272 h 7529674"/>
              <a:gd name="connsiteX156" fmla="*/ 5652336 w 6699200"/>
              <a:gd name="connsiteY156" fmla="*/ 1216627 h 7529674"/>
              <a:gd name="connsiteX157" fmla="*/ 5781060 w 6699200"/>
              <a:gd name="connsiteY157" fmla="*/ 1287948 h 7529674"/>
              <a:gd name="connsiteX158" fmla="*/ 5899634 w 6699200"/>
              <a:gd name="connsiteY158" fmla="*/ 1354104 h 7529674"/>
              <a:gd name="connsiteX159" fmla="*/ 6007596 w 6699200"/>
              <a:gd name="connsiteY159" fmla="*/ 1415097 h 7529674"/>
              <a:gd name="connsiteX160" fmla="*/ 6105408 w 6699200"/>
              <a:gd name="connsiteY160" fmla="*/ 1471873 h 7529674"/>
              <a:gd name="connsiteX161" fmla="*/ 6193993 w 6699200"/>
              <a:gd name="connsiteY161" fmla="*/ 1526299 h 7529674"/>
              <a:gd name="connsiteX162" fmla="*/ 6273810 w 6699200"/>
              <a:gd name="connsiteY162" fmla="*/ 1577441 h 7529674"/>
              <a:gd name="connsiteX163" fmla="*/ 6343940 w 6699200"/>
              <a:gd name="connsiteY163" fmla="*/ 1627176 h 7529674"/>
              <a:gd name="connsiteX164" fmla="*/ 6407148 w 6699200"/>
              <a:gd name="connsiteY164" fmla="*/ 1676910 h 7529674"/>
              <a:gd name="connsiteX165" fmla="*/ 6462512 w 6699200"/>
              <a:gd name="connsiteY165" fmla="*/ 1725707 h 7529674"/>
              <a:gd name="connsiteX166" fmla="*/ 6510036 w 6699200"/>
              <a:gd name="connsiteY166" fmla="*/ 1775911 h 7529674"/>
              <a:gd name="connsiteX167" fmla="*/ 6551560 w 6699200"/>
              <a:gd name="connsiteY167" fmla="*/ 1827991 h 7529674"/>
              <a:gd name="connsiteX168" fmla="*/ 6586624 w 6699200"/>
              <a:gd name="connsiteY168" fmla="*/ 1882419 h 7529674"/>
              <a:gd name="connsiteX169" fmla="*/ 6615690 w 6699200"/>
              <a:gd name="connsiteY169" fmla="*/ 1940131 h 7529674"/>
              <a:gd name="connsiteX170" fmla="*/ 6639682 w 6699200"/>
              <a:gd name="connsiteY170" fmla="*/ 2002065 h 7529674"/>
              <a:gd name="connsiteX171" fmla="*/ 6659062 w 6699200"/>
              <a:gd name="connsiteY171" fmla="*/ 2069161 h 7529674"/>
              <a:gd name="connsiteX172" fmla="*/ 6673364 w 6699200"/>
              <a:gd name="connsiteY172" fmla="*/ 2141885 h 7529674"/>
              <a:gd name="connsiteX173" fmla="*/ 6684896 w 6699200"/>
              <a:gd name="connsiteY173" fmla="*/ 2221178 h 7529674"/>
              <a:gd name="connsiteX174" fmla="*/ 6692280 w 6699200"/>
              <a:gd name="connsiteY174" fmla="*/ 2307981 h 7529674"/>
              <a:gd name="connsiteX175" fmla="*/ 6696894 w 6699200"/>
              <a:gd name="connsiteY175" fmla="*/ 2402758 h 7529674"/>
              <a:gd name="connsiteX176" fmla="*/ 6698738 w 6699200"/>
              <a:gd name="connsiteY176" fmla="*/ 2506920 h 7529674"/>
              <a:gd name="connsiteX177" fmla="*/ 6699200 w 6699200"/>
              <a:gd name="connsiteY177" fmla="*/ 2621404 h 7529674"/>
              <a:gd name="connsiteX178" fmla="*/ 6697816 w 6699200"/>
              <a:gd name="connsiteY178" fmla="*/ 2746212 h 7529674"/>
              <a:gd name="connsiteX179" fmla="*/ 6695046 w 6699200"/>
              <a:gd name="connsiteY179" fmla="*/ 2881810 h 7529674"/>
              <a:gd name="connsiteX180" fmla="*/ 6692280 w 6699200"/>
              <a:gd name="connsiteY180" fmla="*/ 3030543 h 7529674"/>
              <a:gd name="connsiteX181" fmla="*/ 6689050 w 6699200"/>
              <a:gd name="connsiteY181" fmla="*/ 3192417 h 7529674"/>
              <a:gd name="connsiteX182" fmla="*/ 6686280 w 6699200"/>
              <a:gd name="connsiteY182" fmla="*/ 3367898 h 7529674"/>
              <a:gd name="connsiteX183" fmla="*/ 6683974 w 6699200"/>
              <a:gd name="connsiteY183" fmla="*/ 3558860 h 7529674"/>
              <a:gd name="connsiteX184" fmla="*/ 6683930 w 6699200"/>
              <a:gd name="connsiteY184" fmla="*/ 3568557 h 7529674"/>
              <a:gd name="connsiteX185" fmla="*/ 4649294 w 6699200"/>
              <a:gd name="connsiteY185" fmla="*/ 4560915 h 7529674"/>
              <a:gd name="connsiteX186" fmla="*/ 4649294 w 6699200"/>
              <a:gd name="connsiteY186" fmla="*/ 2907040 h 7529674"/>
              <a:gd name="connsiteX187" fmla="*/ 4640726 w 6699200"/>
              <a:gd name="connsiteY187" fmla="*/ 2902757 h 7529674"/>
              <a:gd name="connsiteX188" fmla="*/ 4649294 w 6699200"/>
              <a:gd name="connsiteY188" fmla="*/ 2885189 h 7529674"/>
              <a:gd name="connsiteX189" fmla="*/ 1131252 w 6699200"/>
              <a:gd name="connsiteY189" fmla="*/ 1169325 h 7529674"/>
              <a:gd name="connsiteX190" fmla="*/ 1188049 w 6699200"/>
              <a:gd name="connsiteY190" fmla="*/ 1137803 h 7529674"/>
              <a:gd name="connsiteX191" fmla="*/ 1340301 w 6699200"/>
              <a:gd name="connsiteY191" fmla="*/ 1052878 h 7529674"/>
              <a:gd name="connsiteX192" fmla="*/ 1505475 w 6699200"/>
              <a:gd name="connsiteY192" fmla="*/ 959510 h 7529674"/>
              <a:gd name="connsiteX193" fmla="*/ 1682644 w 6699200"/>
              <a:gd name="connsiteY193" fmla="*/ 856754 h 7529674"/>
              <a:gd name="connsiteX194" fmla="*/ 1859814 w 6699200"/>
              <a:gd name="connsiteY194" fmla="*/ 753532 h 7529674"/>
              <a:gd name="connsiteX195" fmla="*/ 2022680 w 6699200"/>
              <a:gd name="connsiteY195" fmla="*/ 655939 h 7529674"/>
              <a:gd name="connsiteX196" fmla="*/ 2172164 w 6699200"/>
              <a:gd name="connsiteY196" fmla="*/ 565851 h 7529674"/>
              <a:gd name="connsiteX197" fmla="*/ 2309656 w 6699200"/>
              <a:gd name="connsiteY197" fmla="*/ 481867 h 7529674"/>
              <a:gd name="connsiteX198" fmla="*/ 2436074 w 6699200"/>
              <a:gd name="connsiteY198" fmla="*/ 405386 h 7529674"/>
              <a:gd name="connsiteX199" fmla="*/ 2551878 w 6699200"/>
              <a:gd name="connsiteY199" fmla="*/ 334539 h 7529674"/>
              <a:gd name="connsiteX200" fmla="*/ 2658456 w 6699200"/>
              <a:gd name="connsiteY200" fmla="*/ 271198 h 7529674"/>
              <a:gd name="connsiteX201" fmla="*/ 2756268 w 6699200"/>
              <a:gd name="connsiteY201" fmla="*/ 213953 h 7529674"/>
              <a:gd name="connsiteX202" fmla="*/ 2846699 w 6699200"/>
              <a:gd name="connsiteY202" fmla="*/ 164220 h 7529674"/>
              <a:gd name="connsiteX203" fmla="*/ 2930670 w 6699200"/>
              <a:gd name="connsiteY203" fmla="*/ 120584 h 7529674"/>
              <a:gd name="connsiteX204" fmla="*/ 3009106 w 6699200"/>
              <a:gd name="connsiteY204" fmla="*/ 83987 h 7529674"/>
              <a:gd name="connsiteX205" fmla="*/ 3082923 w 6699200"/>
              <a:gd name="connsiteY205" fmla="*/ 53488 h 7529674"/>
              <a:gd name="connsiteX206" fmla="*/ 3152594 w 6699200"/>
              <a:gd name="connsiteY206" fmla="*/ 30030 h 7529674"/>
              <a:gd name="connsiteX207" fmla="*/ 3219954 w 6699200"/>
              <a:gd name="connsiteY207" fmla="*/ 13609 h 7529674"/>
              <a:gd name="connsiteX208" fmla="*/ 3285468 w 6699200"/>
              <a:gd name="connsiteY208" fmla="*/ 3284 h 75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6699200" h="7529674">
                <a:moveTo>
                  <a:pt x="6683502" y="3664681"/>
                </a:moveTo>
                <a:lnTo>
                  <a:pt x="6683054" y="3764838"/>
                </a:lnTo>
                <a:lnTo>
                  <a:pt x="6683974" y="3970816"/>
                </a:lnTo>
                <a:lnTo>
                  <a:pt x="6686280" y="4161780"/>
                </a:lnTo>
                <a:lnTo>
                  <a:pt x="6689050" y="4337259"/>
                </a:lnTo>
                <a:lnTo>
                  <a:pt x="6692280" y="4499132"/>
                </a:lnTo>
                <a:lnTo>
                  <a:pt x="6695046" y="4647867"/>
                </a:lnTo>
                <a:lnTo>
                  <a:pt x="6697816" y="4783467"/>
                </a:lnTo>
                <a:lnTo>
                  <a:pt x="6699200" y="4908271"/>
                </a:lnTo>
                <a:lnTo>
                  <a:pt x="6698738" y="5022754"/>
                </a:lnTo>
                <a:lnTo>
                  <a:pt x="6696894" y="5126917"/>
                </a:lnTo>
                <a:lnTo>
                  <a:pt x="6692280" y="5221693"/>
                </a:lnTo>
                <a:lnTo>
                  <a:pt x="6684896" y="5308496"/>
                </a:lnTo>
                <a:lnTo>
                  <a:pt x="6673824" y="5387790"/>
                </a:lnTo>
                <a:lnTo>
                  <a:pt x="6659062" y="5460517"/>
                </a:lnTo>
                <a:lnTo>
                  <a:pt x="6639682" y="5527612"/>
                </a:lnTo>
                <a:lnTo>
                  <a:pt x="6615690" y="5589543"/>
                </a:lnTo>
                <a:lnTo>
                  <a:pt x="6586624" y="5647257"/>
                </a:lnTo>
                <a:lnTo>
                  <a:pt x="6551560" y="5701683"/>
                </a:lnTo>
                <a:lnTo>
                  <a:pt x="6510036" y="5753764"/>
                </a:lnTo>
                <a:lnTo>
                  <a:pt x="6462512" y="5803967"/>
                </a:lnTo>
                <a:lnTo>
                  <a:pt x="6407148" y="5852766"/>
                </a:lnTo>
                <a:lnTo>
                  <a:pt x="6344400" y="5902499"/>
                </a:lnTo>
                <a:lnTo>
                  <a:pt x="6273810" y="5952234"/>
                </a:lnTo>
                <a:lnTo>
                  <a:pt x="6193993" y="6003845"/>
                </a:lnTo>
                <a:lnTo>
                  <a:pt x="6105868" y="6057804"/>
                </a:lnTo>
                <a:lnTo>
                  <a:pt x="6007596" y="6114577"/>
                </a:lnTo>
                <a:lnTo>
                  <a:pt x="5899634" y="6175573"/>
                </a:lnTo>
                <a:lnTo>
                  <a:pt x="5781060" y="6241729"/>
                </a:lnTo>
                <a:lnTo>
                  <a:pt x="5659853" y="6309324"/>
                </a:lnTo>
                <a:lnTo>
                  <a:pt x="3460517" y="5236636"/>
                </a:lnTo>
                <a:close/>
                <a:moveTo>
                  <a:pt x="2049907" y="3004690"/>
                </a:moveTo>
                <a:lnTo>
                  <a:pt x="2049907" y="4622634"/>
                </a:lnTo>
                <a:lnTo>
                  <a:pt x="2058499" y="4626931"/>
                </a:lnTo>
                <a:lnTo>
                  <a:pt x="2049907" y="4644550"/>
                </a:lnTo>
                <a:lnTo>
                  <a:pt x="5567888" y="6360385"/>
                </a:lnTo>
                <a:lnTo>
                  <a:pt x="5511154" y="6391871"/>
                </a:lnTo>
                <a:lnTo>
                  <a:pt x="5358897" y="6476796"/>
                </a:lnTo>
                <a:lnTo>
                  <a:pt x="5193726" y="6570167"/>
                </a:lnTo>
                <a:lnTo>
                  <a:pt x="5016558" y="6672922"/>
                </a:lnTo>
                <a:lnTo>
                  <a:pt x="4839386" y="6776145"/>
                </a:lnTo>
                <a:lnTo>
                  <a:pt x="4676520" y="6873737"/>
                </a:lnTo>
                <a:lnTo>
                  <a:pt x="4527036" y="6963823"/>
                </a:lnTo>
                <a:lnTo>
                  <a:pt x="4389546" y="7047809"/>
                </a:lnTo>
                <a:lnTo>
                  <a:pt x="4263128" y="7124288"/>
                </a:lnTo>
                <a:lnTo>
                  <a:pt x="4147322" y="7195139"/>
                </a:lnTo>
                <a:lnTo>
                  <a:pt x="4040742" y="7258481"/>
                </a:lnTo>
                <a:lnTo>
                  <a:pt x="3942933" y="7315721"/>
                </a:lnTo>
                <a:lnTo>
                  <a:pt x="3852501" y="7365454"/>
                </a:lnTo>
                <a:lnTo>
                  <a:pt x="3768530" y="7409092"/>
                </a:lnTo>
                <a:lnTo>
                  <a:pt x="3690098" y="7445687"/>
                </a:lnTo>
                <a:lnTo>
                  <a:pt x="3616275" y="7476187"/>
                </a:lnTo>
                <a:lnTo>
                  <a:pt x="3546608" y="7499647"/>
                </a:lnTo>
                <a:lnTo>
                  <a:pt x="3479248" y="7516069"/>
                </a:lnTo>
                <a:lnTo>
                  <a:pt x="3413730" y="7526390"/>
                </a:lnTo>
                <a:lnTo>
                  <a:pt x="3350063" y="7529674"/>
                </a:lnTo>
                <a:lnTo>
                  <a:pt x="3285468" y="7526390"/>
                </a:lnTo>
                <a:lnTo>
                  <a:pt x="3219954" y="7516069"/>
                </a:lnTo>
                <a:lnTo>
                  <a:pt x="3152594" y="7499647"/>
                </a:lnTo>
                <a:lnTo>
                  <a:pt x="3082923" y="7476187"/>
                </a:lnTo>
                <a:lnTo>
                  <a:pt x="3009106" y="7445687"/>
                </a:lnTo>
                <a:lnTo>
                  <a:pt x="2930670" y="7409092"/>
                </a:lnTo>
                <a:lnTo>
                  <a:pt x="2846699" y="7365454"/>
                </a:lnTo>
                <a:lnTo>
                  <a:pt x="2756268" y="7315721"/>
                </a:lnTo>
                <a:lnTo>
                  <a:pt x="2658456" y="7258481"/>
                </a:lnTo>
                <a:lnTo>
                  <a:pt x="2551878" y="7195139"/>
                </a:lnTo>
                <a:lnTo>
                  <a:pt x="2436074" y="7124288"/>
                </a:lnTo>
                <a:lnTo>
                  <a:pt x="2309656" y="7047809"/>
                </a:lnTo>
                <a:lnTo>
                  <a:pt x="2172164" y="6963823"/>
                </a:lnTo>
                <a:lnTo>
                  <a:pt x="2022680" y="6873737"/>
                </a:lnTo>
                <a:lnTo>
                  <a:pt x="1859814" y="6776145"/>
                </a:lnTo>
                <a:lnTo>
                  <a:pt x="1682644" y="6672922"/>
                </a:lnTo>
                <a:lnTo>
                  <a:pt x="1505475" y="6570167"/>
                </a:lnTo>
                <a:lnTo>
                  <a:pt x="1340301" y="6476796"/>
                </a:lnTo>
                <a:lnTo>
                  <a:pt x="1188049" y="6391402"/>
                </a:lnTo>
                <a:lnTo>
                  <a:pt x="1046864" y="6313047"/>
                </a:lnTo>
                <a:lnTo>
                  <a:pt x="918140" y="6241729"/>
                </a:lnTo>
                <a:lnTo>
                  <a:pt x="799568" y="6175573"/>
                </a:lnTo>
                <a:lnTo>
                  <a:pt x="691606" y="6114577"/>
                </a:lnTo>
                <a:lnTo>
                  <a:pt x="593793" y="6057804"/>
                </a:lnTo>
                <a:lnTo>
                  <a:pt x="505207" y="6003378"/>
                </a:lnTo>
                <a:lnTo>
                  <a:pt x="425390" y="5952234"/>
                </a:lnTo>
                <a:lnTo>
                  <a:pt x="355261" y="5902499"/>
                </a:lnTo>
                <a:lnTo>
                  <a:pt x="292051" y="5852766"/>
                </a:lnTo>
                <a:lnTo>
                  <a:pt x="236687" y="5803967"/>
                </a:lnTo>
                <a:lnTo>
                  <a:pt x="189164" y="5753764"/>
                </a:lnTo>
                <a:lnTo>
                  <a:pt x="147642" y="5701683"/>
                </a:lnTo>
                <a:lnTo>
                  <a:pt x="112578" y="5647257"/>
                </a:lnTo>
                <a:lnTo>
                  <a:pt x="83510" y="5589543"/>
                </a:lnTo>
                <a:lnTo>
                  <a:pt x="59518" y="5527612"/>
                </a:lnTo>
                <a:lnTo>
                  <a:pt x="40140" y="5460517"/>
                </a:lnTo>
                <a:lnTo>
                  <a:pt x="25837" y="5387790"/>
                </a:lnTo>
                <a:lnTo>
                  <a:pt x="14303" y="5308496"/>
                </a:lnTo>
                <a:lnTo>
                  <a:pt x="6921" y="5221693"/>
                </a:lnTo>
                <a:lnTo>
                  <a:pt x="2306" y="5126917"/>
                </a:lnTo>
                <a:lnTo>
                  <a:pt x="461" y="5022754"/>
                </a:lnTo>
                <a:lnTo>
                  <a:pt x="0" y="4908271"/>
                </a:lnTo>
                <a:lnTo>
                  <a:pt x="1384" y="4783467"/>
                </a:lnTo>
                <a:lnTo>
                  <a:pt x="4153" y="4647867"/>
                </a:lnTo>
                <a:lnTo>
                  <a:pt x="6921" y="4499132"/>
                </a:lnTo>
                <a:lnTo>
                  <a:pt x="10150" y="4337259"/>
                </a:lnTo>
                <a:lnTo>
                  <a:pt x="12920" y="4161780"/>
                </a:lnTo>
                <a:lnTo>
                  <a:pt x="14907" y="3997225"/>
                </a:lnTo>
                <a:close/>
                <a:moveTo>
                  <a:pt x="1039287" y="1220386"/>
                </a:moveTo>
                <a:lnTo>
                  <a:pt x="3258474" y="2302756"/>
                </a:lnTo>
                <a:lnTo>
                  <a:pt x="2049907" y="2907040"/>
                </a:lnTo>
                <a:lnTo>
                  <a:pt x="2049907" y="2908775"/>
                </a:lnTo>
                <a:lnTo>
                  <a:pt x="15539" y="3901001"/>
                </a:lnTo>
                <a:lnTo>
                  <a:pt x="16148" y="3764838"/>
                </a:lnTo>
                <a:lnTo>
                  <a:pt x="15226" y="3558860"/>
                </a:lnTo>
                <a:lnTo>
                  <a:pt x="12920" y="3367898"/>
                </a:lnTo>
                <a:lnTo>
                  <a:pt x="10150" y="3192417"/>
                </a:lnTo>
                <a:lnTo>
                  <a:pt x="6921" y="3030543"/>
                </a:lnTo>
                <a:lnTo>
                  <a:pt x="4153" y="2881810"/>
                </a:lnTo>
                <a:lnTo>
                  <a:pt x="1384" y="2746212"/>
                </a:lnTo>
                <a:lnTo>
                  <a:pt x="0" y="2621404"/>
                </a:lnTo>
                <a:lnTo>
                  <a:pt x="461" y="2506920"/>
                </a:lnTo>
                <a:lnTo>
                  <a:pt x="2306" y="2402758"/>
                </a:lnTo>
                <a:lnTo>
                  <a:pt x="6921" y="2307981"/>
                </a:lnTo>
                <a:lnTo>
                  <a:pt x="14303" y="2221178"/>
                </a:lnTo>
                <a:lnTo>
                  <a:pt x="25376" y="2141885"/>
                </a:lnTo>
                <a:lnTo>
                  <a:pt x="40140" y="2069161"/>
                </a:lnTo>
                <a:lnTo>
                  <a:pt x="59518" y="2002065"/>
                </a:lnTo>
                <a:lnTo>
                  <a:pt x="83510" y="1940131"/>
                </a:lnTo>
                <a:lnTo>
                  <a:pt x="112578" y="1882419"/>
                </a:lnTo>
                <a:lnTo>
                  <a:pt x="147642" y="1827991"/>
                </a:lnTo>
                <a:lnTo>
                  <a:pt x="189164" y="1775911"/>
                </a:lnTo>
                <a:lnTo>
                  <a:pt x="236687" y="1725707"/>
                </a:lnTo>
                <a:lnTo>
                  <a:pt x="292051" y="1676910"/>
                </a:lnTo>
                <a:lnTo>
                  <a:pt x="354800" y="1627176"/>
                </a:lnTo>
                <a:lnTo>
                  <a:pt x="425390" y="1577441"/>
                </a:lnTo>
                <a:lnTo>
                  <a:pt x="505207" y="1525830"/>
                </a:lnTo>
                <a:lnTo>
                  <a:pt x="593331" y="1471873"/>
                </a:lnTo>
                <a:lnTo>
                  <a:pt x="691606" y="1415097"/>
                </a:lnTo>
                <a:lnTo>
                  <a:pt x="799568" y="1354104"/>
                </a:lnTo>
                <a:lnTo>
                  <a:pt x="918140" y="1287948"/>
                </a:lnTo>
                <a:close/>
                <a:moveTo>
                  <a:pt x="3350063" y="0"/>
                </a:moveTo>
                <a:lnTo>
                  <a:pt x="3413730" y="3284"/>
                </a:lnTo>
                <a:lnTo>
                  <a:pt x="3479248" y="13609"/>
                </a:lnTo>
                <a:lnTo>
                  <a:pt x="3546608" y="30030"/>
                </a:lnTo>
                <a:lnTo>
                  <a:pt x="3616275" y="53488"/>
                </a:lnTo>
                <a:lnTo>
                  <a:pt x="3690098" y="83987"/>
                </a:lnTo>
                <a:lnTo>
                  <a:pt x="3768530" y="120584"/>
                </a:lnTo>
                <a:lnTo>
                  <a:pt x="3852501" y="164220"/>
                </a:lnTo>
                <a:lnTo>
                  <a:pt x="3942933" y="213953"/>
                </a:lnTo>
                <a:lnTo>
                  <a:pt x="4040742" y="271198"/>
                </a:lnTo>
                <a:lnTo>
                  <a:pt x="4147322" y="334539"/>
                </a:lnTo>
                <a:lnTo>
                  <a:pt x="4263128" y="405386"/>
                </a:lnTo>
                <a:lnTo>
                  <a:pt x="4389546" y="481867"/>
                </a:lnTo>
                <a:lnTo>
                  <a:pt x="4527036" y="565851"/>
                </a:lnTo>
                <a:lnTo>
                  <a:pt x="4676520" y="655939"/>
                </a:lnTo>
                <a:lnTo>
                  <a:pt x="4839386" y="753532"/>
                </a:lnTo>
                <a:lnTo>
                  <a:pt x="5016558" y="856754"/>
                </a:lnTo>
                <a:lnTo>
                  <a:pt x="5193726" y="959510"/>
                </a:lnTo>
                <a:lnTo>
                  <a:pt x="5358897" y="1052878"/>
                </a:lnTo>
                <a:lnTo>
                  <a:pt x="5511154" y="1138272"/>
                </a:lnTo>
                <a:lnTo>
                  <a:pt x="5652336" y="1216627"/>
                </a:lnTo>
                <a:lnTo>
                  <a:pt x="5781060" y="1287948"/>
                </a:lnTo>
                <a:lnTo>
                  <a:pt x="5899634" y="1354104"/>
                </a:lnTo>
                <a:lnTo>
                  <a:pt x="6007596" y="1415097"/>
                </a:lnTo>
                <a:lnTo>
                  <a:pt x="6105408" y="1471873"/>
                </a:lnTo>
                <a:lnTo>
                  <a:pt x="6193993" y="1526299"/>
                </a:lnTo>
                <a:lnTo>
                  <a:pt x="6273810" y="1577441"/>
                </a:lnTo>
                <a:lnTo>
                  <a:pt x="6343940" y="1627176"/>
                </a:lnTo>
                <a:lnTo>
                  <a:pt x="6407148" y="1676910"/>
                </a:lnTo>
                <a:lnTo>
                  <a:pt x="6462512" y="1725707"/>
                </a:lnTo>
                <a:lnTo>
                  <a:pt x="6510036" y="1775911"/>
                </a:lnTo>
                <a:lnTo>
                  <a:pt x="6551560" y="1827991"/>
                </a:lnTo>
                <a:lnTo>
                  <a:pt x="6586624" y="1882419"/>
                </a:lnTo>
                <a:lnTo>
                  <a:pt x="6615690" y="1940131"/>
                </a:lnTo>
                <a:lnTo>
                  <a:pt x="6639682" y="2002065"/>
                </a:lnTo>
                <a:lnTo>
                  <a:pt x="6659062" y="2069161"/>
                </a:lnTo>
                <a:lnTo>
                  <a:pt x="6673364" y="2141885"/>
                </a:lnTo>
                <a:lnTo>
                  <a:pt x="6684896" y="2221178"/>
                </a:lnTo>
                <a:lnTo>
                  <a:pt x="6692280" y="2307981"/>
                </a:lnTo>
                <a:lnTo>
                  <a:pt x="6696894" y="2402758"/>
                </a:lnTo>
                <a:lnTo>
                  <a:pt x="6698738" y="2506920"/>
                </a:lnTo>
                <a:lnTo>
                  <a:pt x="6699200" y="2621404"/>
                </a:lnTo>
                <a:lnTo>
                  <a:pt x="6697816" y="2746212"/>
                </a:lnTo>
                <a:lnTo>
                  <a:pt x="6695046" y="2881810"/>
                </a:lnTo>
                <a:lnTo>
                  <a:pt x="6692280" y="3030543"/>
                </a:lnTo>
                <a:lnTo>
                  <a:pt x="6689050" y="3192417"/>
                </a:lnTo>
                <a:lnTo>
                  <a:pt x="6686280" y="3367898"/>
                </a:lnTo>
                <a:lnTo>
                  <a:pt x="6683974" y="3558860"/>
                </a:lnTo>
                <a:lnTo>
                  <a:pt x="6683930" y="3568557"/>
                </a:lnTo>
                <a:lnTo>
                  <a:pt x="4649294" y="4560915"/>
                </a:lnTo>
                <a:lnTo>
                  <a:pt x="4649294" y="2907040"/>
                </a:lnTo>
                <a:lnTo>
                  <a:pt x="4640726" y="2902757"/>
                </a:lnTo>
                <a:lnTo>
                  <a:pt x="4649294" y="2885189"/>
                </a:lnTo>
                <a:lnTo>
                  <a:pt x="1131252" y="1169325"/>
                </a:lnTo>
                <a:lnTo>
                  <a:pt x="1188049" y="1137803"/>
                </a:lnTo>
                <a:lnTo>
                  <a:pt x="1340301" y="1052878"/>
                </a:lnTo>
                <a:lnTo>
                  <a:pt x="1505475" y="959510"/>
                </a:lnTo>
                <a:lnTo>
                  <a:pt x="1682644" y="856754"/>
                </a:lnTo>
                <a:lnTo>
                  <a:pt x="1859814" y="753532"/>
                </a:lnTo>
                <a:lnTo>
                  <a:pt x="2022680" y="655939"/>
                </a:lnTo>
                <a:lnTo>
                  <a:pt x="2172164" y="565851"/>
                </a:lnTo>
                <a:lnTo>
                  <a:pt x="2309656" y="481867"/>
                </a:lnTo>
                <a:lnTo>
                  <a:pt x="2436074" y="405386"/>
                </a:lnTo>
                <a:lnTo>
                  <a:pt x="2551878" y="334539"/>
                </a:lnTo>
                <a:lnTo>
                  <a:pt x="2658456" y="271198"/>
                </a:lnTo>
                <a:lnTo>
                  <a:pt x="2756268" y="213953"/>
                </a:lnTo>
                <a:lnTo>
                  <a:pt x="2846699" y="164220"/>
                </a:lnTo>
                <a:lnTo>
                  <a:pt x="2930670" y="120584"/>
                </a:lnTo>
                <a:lnTo>
                  <a:pt x="3009106" y="83987"/>
                </a:lnTo>
                <a:lnTo>
                  <a:pt x="3082923" y="53488"/>
                </a:lnTo>
                <a:lnTo>
                  <a:pt x="3152594" y="30030"/>
                </a:lnTo>
                <a:lnTo>
                  <a:pt x="3219954" y="13609"/>
                </a:lnTo>
                <a:lnTo>
                  <a:pt x="3285468" y="3284"/>
                </a:lnTo>
                <a:close/>
              </a:path>
            </a:pathLst>
          </a:custGeom>
        </p:spPr>
        <p:txBody>
          <a:bodyPr wrap="square">
            <a:noAutofit/>
          </a:bodyPr>
          <a:lstStyle>
            <a:lvl1pPr marL="0" indent="0" algn="ctr">
              <a:buNone/>
              <a:defRPr sz="32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 name="Freeform: Shape 1"/>
          <p:cNvSpPr/>
          <p:nvPr userDrawn="1"/>
        </p:nvSpPr>
        <p:spPr>
          <a:xfrm flipH="1" flipV="1">
            <a:off x="2803451" y="1"/>
            <a:ext cx="16673587" cy="10972799"/>
          </a:xfrm>
          <a:custGeom>
            <a:avLst/>
            <a:gdLst>
              <a:gd name="connsiteX0" fmla="*/ 0 w 16673587"/>
              <a:gd name="connsiteY0" fmla="*/ 0 h 10972799"/>
              <a:gd name="connsiteX1" fmla="*/ 16626851 w 16673587"/>
              <a:gd name="connsiteY1" fmla="*/ 0 h 10972799"/>
              <a:gd name="connsiteX2" fmla="*/ 16631891 w 16673587"/>
              <a:gd name="connsiteY2" fmla="*/ 319437 h 10972799"/>
              <a:gd name="connsiteX3" fmla="*/ 16645153 w 16673587"/>
              <a:gd name="connsiteY3" fmla="*/ 984387 h 10972799"/>
              <a:gd name="connsiteX4" fmla="*/ 16656527 w 16673587"/>
              <a:gd name="connsiteY4" fmla="*/ 1595370 h 10972799"/>
              <a:gd name="connsiteX5" fmla="*/ 16667903 w 16673587"/>
              <a:gd name="connsiteY5" fmla="*/ 2152399 h 10972799"/>
              <a:gd name="connsiteX6" fmla="*/ 16673587 w 16673587"/>
              <a:gd name="connsiteY6" fmla="*/ 2665081 h 10972799"/>
              <a:gd name="connsiteX7" fmla="*/ 16671693 w 16673587"/>
              <a:gd name="connsiteY7" fmla="*/ 3135367 h 10972799"/>
              <a:gd name="connsiteX8" fmla="*/ 16664115 w 16673587"/>
              <a:gd name="connsiteY8" fmla="*/ 3563253 h 10972799"/>
              <a:gd name="connsiteX9" fmla="*/ 16645153 w 16673587"/>
              <a:gd name="connsiteY9" fmla="*/ 3952581 h 10972799"/>
              <a:gd name="connsiteX10" fmla="*/ 16614833 w 16673587"/>
              <a:gd name="connsiteY10" fmla="*/ 4309153 h 10972799"/>
              <a:gd name="connsiteX11" fmla="*/ 16569347 w 16673587"/>
              <a:gd name="connsiteY11" fmla="*/ 4634886 h 10972799"/>
              <a:gd name="connsiteX12" fmla="*/ 16508699 w 16673587"/>
              <a:gd name="connsiteY12" fmla="*/ 4933636 h 10972799"/>
              <a:gd name="connsiteX13" fmla="*/ 16429097 w 16673587"/>
              <a:gd name="connsiteY13" fmla="*/ 5209256 h 10972799"/>
              <a:gd name="connsiteX14" fmla="*/ 16330541 w 16673587"/>
              <a:gd name="connsiteY14" fmla="*/ 5463666 h 10972799"/>
              <a:gd name="connsiteX15" fmla="*/ 16211137 w 16673587"/>
              <a:gd name="connsiteY15" fmla="*/ 5700740 h 10972799"/>
              <a:gd name="connsiteX16" fmla="*/ 16067097 w 16673587"/>
              <a:gd name="connsiteY16" fmla="*/ 5924315 h 10972799"/>
              <a:gd name="connsiteX17" fmla="*/ 15896525 w 16673587"/>
              <a:gd name="connsiteY17" fmla="*/ 6138260 h 10972799"/>
              <a:gd name="connsiteX18" fmla="*/ 15701307 w 16673587"/>
              <a:gd name="connsiteY18" fmla="*/ 6344490 h 10972799"/>
              <a:gd name="connsiteX19" fmla="*/ 15473877 w 16673587"/>
              <a:gd name="connsiteY19" fmla="*/ 6544943 h 10972799"/>
              <a:gd name="connsiteX20" fmla="*/ 15216115 w 16673587"/>
              <a:gd name="connsiteY20" fmla="*/ 6749241 h 10972799"/>
              <a:gd name="connsiteX21" fmla="*/ 14926141 w 16673587"/>
              <a:gd name="connsiteY21" fmla="*/ 6953549 h 10972799"/>
              <a:gd name="connsiteX22" fmla="*/ 14598259 w 16673587"/>
              <a:gd name="connsiteY22" fmla="*/ 7165560 h 10972799"/>
              <a:gd name="connsiteX23" fmla="*/ 14236259 w 16673587"/>
              <a:gd name="connsiteY23" fmla="*/ 7387214 h 10972799"/>
              <a:gd name="connsiteX24" fmla="*/ 13832563 w 16673587"/>
              <a:gd name="connsiteY24" fmla="*/ 7620434 h 10972799"/>
              <a:gd name="connsiteX25" fmla="*/ 13389067 w 16673587"/>
              <a:gd name="connsiteY25" fmla="*/ 7870998 h 10972799"/>
              <a:gd name="connsiteX26" fmla="*/ 12901979 w 16673587"/>
              <a:gd name="connsiteY26" fmla="*/ 8142759 h 10972799"/>
              <a:gd name="connsiteX27" fmla="*/ 12373197 w 16673587"/>
              <a:gd name="connsiteY27" fmla="*/ 8437647 h 10972799"/>
              <a:gd name="connsiteX28" fmla="*/ 11793237 w 16673587"/>
              <a:gd name="connsiteY28" fmla="*/ 8759521 h 10972799"/>
              <a:gd name="connsiteX29" fmla="*/ 11167795 w 16673587"/>
              <a:gd name="connsiteY29" fmla="*/ 9108385 h 10972799"/>
              <a:gd name="connsiteX30" fmla="*/ 10489289 w 16673587"/>
              <a:gd name="connsiteY30" fmla="*/ 9491937 h 10972799"/>
              <a:gd name="connsiteX31" fmla="*/ 9761499 w 16673587"/>
              <a:gd name="connsiteY31" fmla="*/ 9914043 h 10972799"/>
              <a:gd name="connsiteX32" fmla="*/ 9033711 w 16673587"/>
              <a:gd name="connsiteY32" fmla="*/ 10338071 h 10972799"/>
              <a:gd name="connsiteX33" fmla="*/ 8364677 w 16673587"/>
              <a:gd name="connsiteY33" fmla="*/ 10738969 h 10972799"/>
              <a:gd name="connsiteX34" fmla="*/ 7976668 w 16673587"/>
              <a:gd name="connsiteY34" fmla="*/ 10972799 h 10972799"/>
              <a:gd name="connsiteX35" fmla="*/ 0 w 16673587"/>
              <a:gd name="connsiteY35" fmla="*/ 10972799 h 1097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73587" h="10972799">
                <a:moveTo>
                  <a:pt x="0" y="0"/>
                </a:moveTo>
                <a:lnTo>
                  <a:pt x="16626851" y="0"/>
                </a:lnTo>
                <a:lnTo>
                  <a:pt x="16631891" y="319437"/>
                </a:lnTo>
                <a:lnTo>
                  <a:pt x="16645153" y="984387"/>
                </a:lnTo>
                <a:lnTo>
                  <a:pt x="16656527" y="1595370"/>
                </a:lnTo>
                <a:lnTo>
                  <a:pt x="16667903" y="2152399"/>
                </a:lnTo>
                <a:lnTo>
                  <a:pt x="16673587" y="2665081"/>
                </a:lnTo>
                <a:lnTo>
                  <a:pt x="16671693" y="3135367"/>
                </a:lnTo>
                <a:lnTo>
                  <a:pt x="16664115" y="3563253"/>
                </a:lnTo>
                <a:lnTo>
                  <a:pt x="16645153" y="3952581"/>
                </a:lnTo>
                <a:lnTo>
                  <a:pt x="16614833" y="4309153"/>
                </a:lnTo>
                <a:lnTo>
                  <a:pt x="16569347" y="4634886"/>
                </a:lnTo>
                <a:lnTo>
                  <a:pt x="16508699" y="4933636"/>
                </a:lnTo>
                <a:lnTo>
                  <a:pt x="16429097" y="5209256"/>
                </a:lnTo>
                <a:lnTo>
                  <a:pt x="16330541" y="5463666"/>
                </a:lnTo>
                <a:lnTo>
                  <a:pt x="16211137" y="5700740"/>
                </a:lnTo>
                <a:lnTo>
                  <a:pt x="16067097" y="5924315"/>
                </a:lnTo>
                <a:lnTo>
                  <a:pt x="15896525" y="6138260"/>
                </a:lnTo>
                <a:lnTo>
                  <a:pt x="15701307" y="6344490"/>
                </a:lnTo>
                <a:lnTo>
                  <a:pt x="15473877" y="6544943"/>
                </a:lnTo>
                <a:lnTo>
                  <a:pt x="15216115" y="6749241"/>
                </a:lnTo>
                <a:lnTo>
                  <a:pt x="14926141" y="6953549"/>
                </a:lnTo>
                <a:lnTo>
                  <a:pt x="14598259" y="7165560"/>
                </a:lnTo>
                <a:lnTo>
                  <a:pt x="14236259" y="7387214"/>
                </a:lnTo>
                <a:lnTo>
                  <a:pt x="13832563" y="7620434"/>
                </a:lnTo>
                <a:lnTo>
                  <a:pt x="13389067" y="7870998"/>
                </a:lnTo>
                <a:lnTo>
                  <a:pt x="12901979" y="8142759"/>
                </a:lnTo>
                <a:lnTo>
                  <a:pt x="12373197" y="8437647"/>
                </a:lnTo>
                <a:lnTo>
                  <a:pt x="11793237" y="8759521"/>
                </a:lnTo>
                <a:lnTo>
                  <a:pt x="11167795" y="9108385"/>
                </a:lnTo>
                <a:lnTo>
                  <a:pt x="10489289" y="9491937"/>
                </a:lnTo>
                <a:lnTo>
                  <a:pt x="9761499" y="9914043"/>
                </a:lnTo>
                <a:lnTo>
                  <a:pt x="9033711" y="10338071"/>
                </a:lnTo>
                <a:lnTo>
                  <a:pt x="8364677" y="10738969"/>
                </a:lnTo>
                <a:lnTo>
                  <a:pt x="7976668" y="10972799"/>
                </a:lnTo>
                <a:lnTo>
                  <a:pt x="0" y="10972799"/>
                </a:lnTo>
                <a:close/>
              </a:path>
            </a:pathLst>
          </a:custGeom>
          <a:gradFill>
            <a:gsLst>
              <a:gs pos="100000">
                <a:schemeClr val="accent1">
                  <a:lumMod val="60000"/>
                  <a:lumOff val="40000"/>
                </a:schemeClr>
              </a:gs>
              <a:gs pos="0">
                <a:schemeClr val="accent1"/>
              </a:gs>
            </a:gsLst>
            <a:lin ang="60000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3" name="Freeform: Shape 2"/>
          <p:cNvSpPr/>
          <p:nvPr userDrawn="1"/>
        </p:nvSpPr>
        <p:spPr>
          <a:xfrm>
            <a:off x="6075082" y="6247785"/>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Freeform: Shape 3"/>
          <p:cNvSpPr/>
          <p:nvPr userDrawn="1"/>
        </p:nvSpPr>
        <p:spPr>
          <a:xfrm flipH="1">
            <a:off x="13892404" y="-2881521"/>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2" name="Rectangle 1"/>
          <p:cNvSpPr/>
          <p:nvPr userDrawn="1"/>
        </p:nvSpPr>
        <p:spPr>
          <a:xfrm>
            <a:off x="0" y="0"/>
            <a:ext cx="19477038" cy="200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21"/>
          <p:cNvSpPr>
            <a:spLocks noGrp="1"/>
          </p:cNvSpPr>
          <p:nvPr>
            <p:ph type="pic" sz="quarter" idx="12"/>
          </p:nvPr>
        </p:nvSpPr>
        <p:spPr>
          <a:xfrm>
            <a:off x="12912969" y="0"/>
            <a:ext cx="5342369" cy="6423462"/>
          </a:xfrm>
          <a:custGeom>
            <a:avLst/>
            <a:gdLst>
              <a:gd name="connsiteX0" fmla="*/ 0 w 3549014"/>
              <a:gd name="connsiteY0" fmla="*/ 0 h 4267200"/>
              <a:gd name="connsiteX1" fmla="*/ 3549014 w 3549014"/>
              <a:gd name="connsiteY1" fmla="*/ 0 h 4267200"/>
              <a:gd name="connsiteX2" fmla="*/ 3549014 w 3549014"/>
              <a:gd name="connsiteY2" fmla="*/ 4267200 h 4267200"/>
              <a:gd name="connsiteX3" fmla="*/ 4285 w 3549014"/>
              <a:gd name="connsiteY3" fmla="*/ 3062287 h 4267200"/>
              <a:gd name="connsiteX4" fmla="*/ 0 w 3549014"/>
              <a:gd name="connsiteY4" fmla="*/ 0 h 4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9014" h="4267200">
                <a:moveTo>
                  <a:pt x="0" y="0"/>
                </a:moveTo>
                <a:lnTo>
                  <a:pt x="3549014" y="0"/>
                </a:lnTo>
                <a:lnTo>
                  <a:pt x="3549014" y="4267200"/>
                </a:lnTo>
                <a:lnTo>
                  <a:pt x="4285" y="3062287"/>
                </a:lnTo>
                <a:cubicBezTo>
                  <a:pt x="-1430" y="2046287"/>
                  <a:pt x="5715" y="1016001"/>
                  <a:pt x="0" y="0"/>
                </a:cubicBezTo>
                <a:close/>
              </a:path>
            </a:pathLst>
          </a:custGeom>
        </p:spPr>
        <p:txBody>
          <a:bodyPr wrap="square">
            <a:noAutofit/>
          </a:bodyPr>
          <a:lstStyle>
            <a:lvl1pPr marL="0" indent="0" algn="ctr">
              <a:buNone/>
              <a:defRPr sz="3600">
                <a:solidFill>
                  <a:schemeClr val="tx1">
                    <a:lumMod val="50000"/>
                    <a:lumOff val="50000"/>
                  </a:schemeClr>
                </a:solidFill>
              </a:defRPr>
            </a:lvl1pPr>
          </a:lstStyle>
          <a:p>
            <a:endParaRPr lang="id-ID"/>
          </a:p>
        </p:txBody>
      </p:sp>
      <p:sp>
        <p:nvSpPr>
          <p:cNvPr id="8" name="Picture Placeholder 18"/>
          <p:cNvSpPr>
            <a:spLocks noGrp="1"/>
          </p:cNvSpPr>
          <p:nvPr>
            <p:ph type="pic" sz="quarter" idx="11"/>
          </p:nvPr>
        </p:nvSpPr>
        <p:spPr>
          <a:xfrm>
            <a:off x="7260899" y="-1"/>
            <a:ext cx="4955239" cy="4371231"/>
          </a:xfrm>
          <a:custGeom>
            <a:avLst/>
            <a:gdLst>
              <a:gd name="connsiteX0" fmla="*/ 0 w 3291839"/>
              <a:gd name="connsiteY0" fmla="*/ 0 h 2903874"/>
              <a:gd name="connsiteX1" fmla="*/ 3291839 w 3291839"/>
              <a:gd name="connsiteY1" fmla="*/ 0 h 2903874"/>
              <a:gd name="connsiteX2" fmla="*/ 3291839 w 3291839"/>
              <a:gd name="connsiteY2" fmla="*/ 2903874 h 2903874"/>
              <a:gd name="connsiteX3" fmla="*/ 1648043 w 3291839"/>
              <a:gd name="connsiteY3" fmla="*/ 2335263 h 2903874"/>
              <a:gd name="connsiteX4" fmla="*/ 0 w 3291839"/>
              <a:gd name="connsiteY4" fmla="*/ 2903874 h 2903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2903874">
                <a:moveTo>
                  <a:pt x="0" y="0"/>
                </a:moveTo>
                <a:lnTo>
                  <a:pt x="3291839" y="0"/>
                </a:lnTo>
                <a:lnTo>
                  <a:pt x="3291839" y="2903874"/>
                </a:lnTo>
                <a:lnTo>
                  <a:pt x="1648043" y="2335263"/>
                </a:lnTo>
                <a:lnTo>
                  <a:pt x="0" y="2903874"/>
                </a:lnTo>
                <a:close/>
              </a:path>
            </a:pathLst>
          </a:custGeom>
        </p:spPr>
        <p:txBody>
          <a:bodyPr wrap="square">
            <a:noAutofit/>
          </a:bodyPr>
          <a:lstStyle>
            <a:lvl1pPr marL="0" indent="0" algn="ctr">
              <a:buNone/>
              <a:defRPr sz="3600">
                <a:solidFill>
                  <a:schemeClr val="tx1">
                    <a:lumMod val="50000"/>
                    <a:lumOff val="50000"/>
                  </a:schemeClr>
                </a:solidFill>
              </a:defRPr>
            </a:lvl1pPr>
          </a:lstStyle>
          <a:p>
            <a:endParaRPr lang="id-ID"/>
          </a:p>
        </p:txBody>
      </p:sp>
      <p:sp>
        <p:nvSpPr>
          <p:cNvPr id="9" name="Picture Placeholder 15"/>
          <p:cNvSpPr>
            <a:spLocks noGrp="1"/>
          </p:cNvSpPr>
          <p:nvPr>
            <p:ph type="pic" sz="quarter" idx="10"/>
          </p:nvPr>
        </p:nvSpPr>
        <p:spPr>
          <a:xfrm>
            <a:off x="1221699" y="-1"/>
            <a:ext cx="5342365" cy="6423457"/>
          </a:xfrm>
          <a:custGeom>
            <a:avLst/>
            <a:gdLst>
              <a:gd name="connsiteX0" fmla="*/ 0 w 3549014"/>
              <a:gd name="connsiteY0" fmla="*/ 0 h 4267200"/>
              <a:gd name="connsiteX1" fmla="*/ 3549014 w 3549014"/>
              <a:gd name="connsiteY1" fmla="*/ 0 h 4267200"/>
              <a:gd name="connsiteX2" fmla="*/ 3544729 w 3549014"/>
              <a:gd name="connsiteY2" fmla="*/ 3062287 h 4267200"/>
              <a:gd name="connsiteX3" fmla="*/ 0 w 3549014"/>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549014" h="4267200">
                <a:moveTo>
                  <a:pt x="0" y="0"/>
                </a:moveTo>
                <a:lnTo>
                  <a:pt x="3549014" y="0"/>
                </a:lnTo>
                <a:cubicBezTo>
                  <a:pt x="3543300" y="1016000"/>
                  <a:pt x="3550444" y="2046287"/>
                  <a:pt x="3544729" y="3062287"/>
                </a:cubicBezTo>
                <a:lnTo>
                  <a:pt x="0" y="4267200"/>
                </a:lnTo>
                <a:close/>
              </a:path>
            </a:pathLst>
          </a:custGeom>
        </p:spPr>
        <p:txBody>
          <a:bodyPr wrap="square">
            <a:noAutofit/>
          </a:bodyPr>
          <a:lstStyle>
            <a:lvl1pPr marL="0" indent="0" algn="ctr">
              <a:buNone/>
              <a:defRPr sz="3600">
                <a:solidFill>
                  <a:schemeClr val="tx1">
                    <a:lumMod val="50000"/>
                    <a:lumOff val="50000"/>
                  </a:schemeClr>
                </a:solidFill>
              </a:defRPr>
            </a:lvl1pPr>
          </a:lstStyle>
          <a:p>
            <a:endParaRPr lang="id-ID"/>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14:presetBounceEnd="50000">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nodePh="1" p14:presetBounceEnd="50000">
                                      <p:stCondLst>
                                        <p:cond delay="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nodePh="1" p14:presetBounceEnd="50000">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14:bounceEnd="50000">
                                          <p:cBhvr additive="base">
                                            <p:cTn id="15"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nodePh="1">
                                      <p:stCondLst>
                                        <p:cond delay="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039819" y="3727941"/>
            <a:ext cx="3516918" cy="3516918"/>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2000">
                <a:solidFill>
                  <a:schemeClr val="tx1">
                    <a:lumMod val="65000"/>
                    <a:lumOff val="35000"/>
                  </a:schemeClr>
                </a:solidFill>
              </a:defRPr>
            </a:lvl1pPr>
          </a:lstStyle>
          <a:p>
            <a:endParaRPr lang="id-ID" dirty="0"/>
          </a:p>
        </p:txBody>
      </p:sp>
      <p:sp>
        <p:nvSpPr>
          <p:cNvPr id="5" name="Picture Placeholder 3"/>
          <p:cNvSpPr>
            <a:spLocks noGrp="1"/>
          </p:cNvSpPr>
          <p:nvPr>
            <p:ph type="pic" sz="quarter" idx="13"/>
          </p:nvPr>
        </p:nvSpPr>
        <p:spPr>
          <a:xfrm>
            <a:off x="4234166" y="3113544"/>
            <a:ext cx="4745712" cy="4745712"/>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a:solidFill>
            <a:schemeClr val="bg1">
              <a:lumMod val="95000"/>
            </a:schemeClr>
          </a:solidFill>
          <a:effectLst>
            <a:outerShdw blurRad="1270000" dist="1270000" dir="10800000" sx="74000" sy="74000" algn="r" rotWithShape="0">
              <a:schemeClr val="bg1">
                <a:lumMod val="50000"/>
                <a:alpha val="40000"/>
              </a:schemeClr>
            </a:outerShdw>
          </a:effectLst>
        </p:spPr>
        <p:txBody>
          <a:bodyPr wrap="square">
            <a:noAutofit/>
          </a:bodyPr>
          <a:lstStyle>
            <a:lvl1pPr marL="0" indent="0" algn="ctr">
              <a:buNone/>
              <a:defRPr sz="2000">
                <a:solidFill>
                  <a:schemeClr val="tx1">
                    <a:lumMod val="65000"/>
                    <a:lumOff val="35000"/>
                  </a:schemeClr>
                </a:solidFill>
              </a:defRPr>
            </a:lvl1pPr>
          </a:lstStyle>
          <a:p>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13889237" y="3666932"/>
            <a:ext cx="3754209" cy="2543369"/>
          </a:xfrm>
          <a:custGeom>
            <a:avLst/>
            <a:gdLst>
              <a:gd name="connsiteX0" fmla="*/ 92477 w 3754209"/>
              <a:gd name="connsiteY0" fmla="*/ 0 h 2543369"/>
              <a:gd name="connsiteX1" fmla="*/ 3661731 w 3754209"/>
              <a:gd name="connsiteY1" fmla="*/ 0 h 2543369"/>
              <a:gd name="connsiteX2" fmla="*/ 3754209 w 3754209"/>
              <a:gd name="connsiteY2" fmla="*/ 92477 h 2543369"/>
              <a:gd name="connsiteX3" fmla="*/ 3754209 w 3754209"/>
              <a:gd name="connsiteY3" fmla="*/ 2543369 h 2543369"/>
              <a:gd name="connsiteX4" fmla="*/ 0 w 3754209"/>
              <a:gd name="connsiteY4" fmla="*/ 2543369 h 2543369"/>
              <a:gd name="connsiteX5" fmla="*/ 0 w 3754209"/>
              <a:gd name="connsiteY5" fmla="*/ 92477 h 2543369"/>
              <a:gd name="connsiteX6" fmla="*/ 92477 w 3754209"/>
              <a:gd name="connsiteY6" fmla="*/ 0 h 254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4209" h="2543369">
                <a:moveTo>
                  <a:pt x="92477" y="0"/>
                </a:moveTo>
                <a:lnTo>
                  <a:pt x="3661731" y="0"/>
                </a:lnTo>
                <a:cubicBezTo>
                  <a:pt x="3712807" y="0"/>
                  <a:pt x="3754209" y="41403"/>
                  <a:pt x="3754209" y="92477"/>
                </a:cubicBezTo>
                <a:lnTo>
                  <a:pt x="3754209" y="2543369"/>
                </a:lnTo>
                <a:lnTo>
                  <a:pt x="0" y="2543369"/>
                </a:lnTo>
                <a:lnTo>
                  <a:pt x="0" y="92477"/>
                </a:lnTo>
                <a:cubicBezTo>
                  <a:pt x="0" y="41403"/>
                  <a:pt x="41403" y="0"/>
                  <a:pt x="92477" y="0"/>
                </a:cubicBezTo>
                <a:close/>
              </a:path>
            </a:pathLst>
          </a:custGeom>
          <a:solidFill>
            <a:schemeClr val="bg1">
              <a:lumMod val="95000"/>
            </a:schemeClr>
          </a:solidFill>
        </p:spPr>
        <p:txBody>
          <a:bodyPr wrap="square">
            <a:noAutofit/>
          </a:bodyPr>
          <a:lstStyle>
            <a:lvl1pPr marL="0" indent="0" algn="ctr">
              <a:buNone/>
              <a:defRPr sz="2400">
                <a:solidFill>
                  <a:schemeClr val="tx1">
                    <a:lumMod val="65000"/>
                    <a:lumOff val="35000"/>
                  </a:schemeClr>
                </a:solidFill>
              </a:defRPr>
            </a:lvl1pPr>
          </a:lstStyle>
          <a:p>
            <a:endParaRPr lang="id-ID"/>
          </a:p>
        </p:txBody>
      </p:sp>
      <p:sp>
        <p:nvSpPr>
          <p:cNvPr id="11" name="Picture Placeholder 10"/>
          <p:cNvSpPr>
            <a:spLocks noGrp="1"/>
          </p:cNvSpPr>
          <p:nvPr>
            <p:ph type="pic" sz="quarter" idx="13"/>
          </p:nvPr>
        </p:nvSpPr>
        <p:spPr>
          <a:xfrm>
            <a:off x="9870689" y="3666932"/>
            <a:ext cx="3754209" cy="2543369"/>
          </a:xfrm>
          <a:custGeom>
            <a:avLst/>
            <a:gdLst>
              <a:gd name="connsiteX0" fmla="*/ 92477 w 3754209"/>
              <a:gd name="connsiteY0" fmla="*/ 0 h 2543369"/>
              <a:gd name="connsiteX1" fmla="*/ 3661732 w 3754209"/>
              <a:gd name="connsiteY1" fmla="*/ 0 h 2543369"/>
              <a:gd name="connsiteX2" fmla="*/ 3754209 w 3754209"/>
              <a:gd name="connsiteY2" fmla="*/ 92477 h 2543369"/>
              <a:gd name="connsiteX3" fmla="*/ 3754209 w 3754209"/>
              <a:gd name="connsiteY3" fmla="*/ 2543369 h 2543369"/>
              <a:gd name="connsiteX4" fmla="*/ 0 w 3754209"/>
              <a:gd name="connsiteY4" fmla="*/ 2543369 h 2543369"/>
              <a:gd name="connsiteX5" fmla="*/ 0 w 3754209"/>
              <a:gd name="connsiteY5" fmla="*/ 92477 h 2543369"/>
              <a:gd name="connsiteX6" fmla="*/ 92477 w 3754209"/>
              <a:gd name="connsiteY6" fmla="*/ 0 h 254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4209" h="2543369">
                <a:moveTo>
                  <a:pt x="92477" y="0"/>
                </a:moveTo>
                <a:lnTo>
                  <a:pt x="3661732" y="0"/>
                </a:lnTo>
                <a:cubicBezTo>
                  <a:pt x="3712806" y="0"/>
                  <a:pt x="3754209" y="41403"/>
                  <a:pt x="3754209" y="92477"/>
                </a:cubicBezTo>
                <a:lnTo>
                  <a:pt x="3754209" y="2543369"/>
                </a:lnTo>
                <a:lnTo>
                  <a:pt x="0" y="2543369"/>
                </a:lnTo>
                <a:lnTo>
                  <a:pt x="0" y="92477"/>
                </a:lnTo>
                <a:cubicBezTo>
                  <a:pt x="0" y="41403"/>
                  <a:pt x="41403" y="0"/>
                  <a:pt x="92477" y="0"/>
                </a:cubicBezTo>
                <a:close/>
              </a:path>
            </a:pathLst>
          </a:custGeom>
          <a:solidFill>
            <a:schemeClr val="bg1">
              <a:lumMod val="95000"/>
            </a:schemeClr>
          </a:solidFill>
        </p:spPr>
        <p:txBody>
          <a:bodyPr wrap="square">
            <a:noAutofit/>
          </a:bodyPr>
          <a:lstStyle>
            <a:lvl1pPr marL="0" indent="0" algn="ctr">
              <a:buNone/>
              <a:defRPr sz="2400">
                <a:solidFill>
                  <a:schemeClr val="tx1">
                    <a:lumMod val="65000"/>
                    <a:lumOff val="35000"/>
                  </a:schemeClr>
                </a:solidFill>
              </a:defRPr>
            </a:lvl1pPr>
          </a:lstStyle>
          <a:p>
            <a:endParaRPr lang="id-ID"/>
          </a:p>
        </p:txBody>
      </p:sp>
      <p:sp>
        <p:nvSpPr>
          <p:cNvPr id="9" name="Picture Placeholder 8"/>
          <p:cNvSpPr>
            <a:spLocks noGrp="1"/>
          </p:cNvSpPr>
          <p:nvPr>
            <p:ph type="pic" sz="quarter" idx="12"/>
          </p:nvPr>
        </p:nvSpPr>
        <p:spPr>
          <a:xfrm>
            <a:off x="5852141" y="3666932"/>
            <a:ext cx="3754209" cy="2543369"/>
          </a:xfrm>
          <a:custGeom>
            <a:avLst/>
            <a:gdLst>
              <a:gd name="connsiteX0" fmla="*/ 92477 w 3754209"/>
              <a:gd name="connsiteY0" fmla="*/ 0 h 2543369"/>
              <a:gd name="connsiteX1" fmla="*/ 3661732 w 3754209"/>
              <a:gd name="connsiteY1" fmla="*/ 0 h 2543369"/>
              <a:gd name="connsiteX2" fmla="*/ 3754209 w 3754209"/>
              <a:gd name="connsiteY2" fmla="*/ 92477 h 2543369"/>
              <a:gd name="connsiteX3" fmla="*/ 3754209 w 3754209"/>
              <a:gd name="connsiteY3" fmla="*/ 2543369 h 2543369"/>
              <a:gd name="connsiteX4" fmla="*/ 0 w 3754209"/>
              <a:gd name="connsiteY4" fmla="*/ 2543369 h 2543369"/>
              <a:gd name="connsiteX5" fmla="*/ 0 w 3754209"/>
              <a:gd name="connsiteY5" fmla="*/ 92477 h 2543369"/>
              <a:gd name="connsiteX6" fmla="*/ 92477 w 3754209"/>
              <a:gd name="connsiteY6" fmla="*/ 0 h 254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4209" h="2543369">
                <a:moveTo>
                  <a:pt x="92477" y="0"/>
                </a:moveTo>
                <a:lnTo>
                  <a:pt x="3661732" y="0"/>
                </a:lnTo>
                <a:cubicBezTo>
                  <a:pt x="3712806" y="0"/>
                  <a:pt x="3754209" y="41403"/>
                  <a:pt x="3754209" y="92477"/>
                </a:cubicBezTo>
                <a:lnTo>
                  <a:pt x="3754209" y="2543369"/>
                </a:lnTo>
                <a:lnTo>
                  <a:pt x="0" y="2543369"/>
                </a:lnTo>
                <a:lnTo>
                  <a:pt x="0" y="92477"/>
                </a:lnTo>
                <a:cubicBezTo>
                  <a:pt x="0" y="41403"/>
                  <a:pt x="41403" y="0"/>
                  <a:pt x="92477" y="0"/>
                </a:cubicBezTo>
                <a:close/>
              </a:path>
            </a:pathLst>
          </a:custGeom>
          <a:solidFill>
            <a:schemeClr val="bg1">
              <a:lumMod val="95000"/>
            </a:schemeClr>
          </a:solidFill>
        </p:spPr>
        <p:txBody>
          <a:bodyPr wrap="square">
            <a:noAutofit/>
          </a:bodyPr>
          <a:lstStyle>
            <a:lvl1pPr marL="0" indent="0" algn="ctr">
              <a:buNone/>
              <a:defRPr sz="2400">
                <a:solidFill>
                  <a:schemeClr val="tx1">
                    <a:lumMod val="65000"/>
                    <a:lumOff val="35000"/>
                  </a:schemeClr>
                </a:solidFill>
              </a:defRPr>
            </a:lvl1pPr>
          </a:lstStyle>
          <a:p>
            <a:endParaRPr lang="id-ID"/>
          </a:p>
        </p:txBody>
      </p:sp>
      <p:sp>
        <p:nvSpPr>
          <p:cNvPr id="7" name="Picture Placeholder 6"/>
          <p:cNvSpPr>
            <a:spLocks noGrp="1"/>
          </p:cNvSpPr>
          <p:nvPr>
            <p:ph type="pic" sz="quarter" idx="11"/>
          </p:nvPr>
        </p:nvSpPr>
        <p:spPr>
          <a:xfrm>
            <a:off x="1833593" y="3666932"/>
            <a:ext cx="3754209" cy="2543369"/>
          </a:xfrm>
          <a:custGeom>
            <a:avLst/>
            <a:gdLst>
              <a:gd name="connsiteX0" fmla="*/ 92477 w 3754209"/>
              <a:gd name="connsiteY0" fmla="*/ 0 h 2543369"/>
              <a:gd name="connsiteX1" fmla="*/ 3661732 w 3754209"/>
              <a:gd name="connsiteY1" fmla="*/ 0 h 2543369"/>
              <a:gd name="connsiteX2" fmla="*/ 3754209 w 3754209"/>
              <a:gd name="connsiteY2" fmla="*/ 92477 h 2543369"/>
              <a:gd name="connsiteX3" fmla="*/ 3754209 w 3754209"/>
              <a:gd name="connsiteY3" fmla="*/ 2543369 h 2543369"/>
              <a:gd name="connsiteX4" fmla="*/ 0 w 3754209"/>
              <a:gd name="connsiteY4" fmla="*/ 2543369 h 2543369"/>
              <a:gd name="connsiteX5" fmla="*/ 0 w 3754209"/>
              <a:gd name="connsiteY5" fmla="*/ 92477 h 2543369"/>
              <a:gd name="connsiteX6" fmla="*/ 92477 w 3754209"/>
              <a:gd name="connsiteY6" fmla="*/ 0 h 254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4209" h="2543369">
                <a:moveTo>
                  <a:pt x="92477" y="0"/>
                </a:moveTo>
                <a:lnTo>
                  <a:pt x="3661732" y="0"/>
                </a:lnTo>
                <a:cubicBezTo>
                  <a:pt x="3712806" y="0"/>
                  <a:pt x="3754209" y="41403"/>
                  <a:pt x="3754209" y="92477"/>
                </a:cubicBezTo>
                <a:lnTo>
                  <a:pt x="3754209" y="2543369"/>
                </a:lnTo>
                <a:lnTo>
                  <a:pt x="0" y="2543369"/>
                </a:lnTo>
                <a:lnTo>
                  <a:pt x="0" y="92477"/>
                </a:lnTo>
                <a:cubicBezTo>
                  <a:pt x="0" y="41403"/>
                  <a:pt x="41403" y="0"/>
                  <a:pt x="92477" y="0"/>
                </a:cubicBezTo>
                <a:close/>
              </a:path>
            </a:pathLst>
          </a:custGeom>
          <a:solidFill>
            <a:schemeClr val="bg1">
              <a:lumMod val="95000"/>
            </a:schemeClr>
          </a:solidFill>
        </p:spPr>
        <p:txBody>
          <a:bodyPr wrap="square">
            <a:noAutofit/>
          </a:bodyPr>
          <a:lstStyle>
            <a:lvl1pPr marL="0" indent="0" algn="ctr">
              <a:buNone/>
              <a:defRPr sz="24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9"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821380" y="2052750"/>
            <a:ext cx="7966068" cy="6867300"/>
          </a:xfrm>
          <a:custGeom>
            <a:avLst/>
            <a:gdLst>
              <a:gd name="connsiteX0" fmla="*/ 0 w 7966068"/>
              <a:gd name="connsiteY0" fmla="*/ 0 h 6867300"/>
              <a:gd name="connsiteX1" fmla="*/ 7966068 w 7966068"/>
              <a:gd name="connsiteY1" fmla="*/ 0 h 6867300"/>
              <a:gd name="connsiteX2" fmla="*/ 3983034 w 7966068"/>
              <a:gd name="connsiteY2" fmla="*/ 6867300 h 6867300"/>
            </a:gdLst>
            <a:ahLst/>
            <a:cxnLst>
              <a:cxn ang="0">
                <a:pos x="connsiteX0" y="connsiteY0"/>
              </a:cxn>
              <a:cxn ang="0">
                <a:pos x="connsiteX1" y="connsiteY1"/>
              </a:cxn>
              <a:cxn ang="0">
                <a:pos x="connsiteX2" y="connsiteY2"/>
              </a:cxn>
            </a:cxnLst>
            <a:rect l="l" t="t" r="r" b="b"/>
            <a:pathLst>
              <a:path w="7966068" h="6867300">
                <a:moveTo>
                  <a:pt x="0" y="0"/>
                </a:moveTo>
                <a:lnTo>
                  <a:pt x="7966068" y="0"/>
                </a:lnTo>
                <a:lnTo>
                  <a:pt x="3983034" y="6867300"/>
                </a:lnTo>
                <a:close/>
              </a:path>
            </a:pathLst>
          </a:custGeom>
          <a:solidFill>
            <a:schemeClr val="bg1">
              <a:lumMod val="95000"/>
            </a:schemeClr>
          </a:solidFill>
        </p:spPr>
        <p:txBody>
          <a:bodyPr wrap="square">
            <a:noAutofit/>
          </a:bodyPr>
          <a:lstStyle>
            <a:lvl1pPr marL="0" indent="0" algn="ctr">
              <a:buNone/>
              <a:defRPr sz="24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1758461" y="3352800"/>
            <a:ext cx="1664678" cy="1664676"/>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1600">
                <a:solidFill>
                  <a:schemeClr val="tx1">
                    <a:lumMod val="65000"/>
                    <a:lumOff val="35000"/>
                  </a:schemeClr>
                </a:solidFill>
              </a:defRPr>
            </a:lvl1pPr>
          </a:lstStyle>
          <a:p>
            <a:endParaRPr lang="id-ID" dirty="0"/>
          </a:p>
        </p:txBody>
      </p:sp>
      <p:sp>
        <p:nvSpPr>
          <p:cNvPr id="7" name="Picture Placeholder 3"/>
          <p:cNvSpPr>
            <a:spLocks noGrp="1"/>
          </p:cNvSpPr>
          <p:nvPr>
            <p:ph type="pic" sz="quarter" idx="13"/>
          </p:nvPr>
        </p:nvSpPr>
        <p:spPr>
          <a:xfrm>
            <a:off x="10248471" y="3352800"/>
            <a:ext cx="1664678" cy="1664676"/>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1600">
                <a:solidFill>
                  <a:schemeClr val="tx1">
                    <a:lumMod val="65000"/>
                    <a:lumOff val="35000"/>
                  </a:schemeClr>
                </a:solidFill>
              </a:defRPr>
            </a:lvl1pPr>
          </a:lstStyle>
          <a:p>
            <a:endParaRPr lang="id-ID" dirty="0"/>
          </a:p>
        </p:txBody>
      </p:sp>
      <p:sp>
        <p:nvSpPr>
          <p:cNvPr id="8" name="Picture Placeholder 3"/>
          <p:cNvSpPr>
            <a:spLocks noGrp="1"/>
          </p:cNvSpPr>
          <p:nvPr>
            <p:ph type="pic" sz="quarter" idx="14"/>
          </p:nvPr>
        </p:nvSpPr>
        <p:spPr>
          <a:xfrm>
            <a:off x="1758461" y="6657197"/>
            <a:ext cx="1664678" cy="1664676"/>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1600">
                <a:solidFill>
                  <a:schemeClr val="tx1">
                    <a:lumMod val="65000"/>
                    <a:lumOff val="35000"/>
                  </a:schemeClr>
                </a:solidFill>
              </a:defRPr>
            </a:lvl1pPr>
          </a:lstStyle>
          <a:p>
            <a:endParaRPr lang="id-ID" dirty="0"/>
          </a:p>
        </p:txBody>
      </p:sp>
      <p:sp>
        <p:nvSpPr>
          <p:cNvPr id="9" name="Picture Placeholder 3"/>
          <p:cNvSpPr>
            <a:spLocks noGrp="1"/>
          </p:cNvSpPr>
          <p:nvPr>
            <p:ph type="pic" sz="quarter" idx="15"/>
          </p:nvPr>
        </p:nvSpPr>
        <p:spPr>
          <a:xfrm>
            <a:off x="10248471" y="6657197"/>
            <a:ext cx="1664678" cy="1664676"/>
          </a:xfrm>
          <a:custGeom>
            <a:avLst/>
            <a:gdLst>
              <a:gd name="connsiteX0" fmla="*/ 1981200 w 3962400"/>
              <a:gd name="connsiteY0" fmla="*/ 0 h 3962400"/>
              <a:gd name="connsiteX1" fmla="*/ 3962400 w 3962400"/>
              <a:gd name="connsiteY1" fmla="*/ 1981200 h 3962400"/>
              <a:gd name="connsiteX2" fmla="*/ 1981200 w 3962400"/>
              <a:gd name="connsiteY2" fmla="*/ 3962400 h 3962400"/>
              <a:gd name="connsiteX3" fmla="*/ 0 w 3962400"/>
              <a:gd name="connsiteY3" fmla="*/ 1981200 h 3962400"/>
              <a:gd name="connsiteX4" fmla="*/ 1981200 w 3962400"/>
              <a:gd name="connsiteY4" fmla="*/ 0 h 39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3962400">
                <a:moveTo>
                  <a:pt x="1981200" y="0"/>
                </a:moveTo>
                <a:cubicBezTo>
                  <a:pt x="3075387" y="0"/>
                  <a:pt x="3962400" y="887013"/>
                  <a:pt x="3962400" y="1981200"/>
                </a:cubicBezTo>
                <a:cubicBezTo>
                  <a:pt x="3962400" y="3075387"/>
                  <a:pt x="3075387" y="3962400"/>
                  <a:pt x="1981200" y="3962400"/>
                </a:cubicBezTo>
                <a:cubicBezTo>
                  <a:pt x="887013" y="3962400"/>
                  <a:pt x="0" y="3075387"/>
                  <a:pt x="0" y="1981200"/>
                </a:cubicBezTo>
                <a:cubicBezTo>
                  <a:pt x="0" y="887013"/>
                  <a:pt x="887013" y="0"/>
                  <a:pt x="1981200" y="0"/>
                </a:cubicBezTo>
                <a:close/>
              </a:path>
            </a:pathLst>
          </a:custGeom>
        </p:spPr>
        <p:txBody>
          <a:bodyPr wrap="square">
            <a:noAutofit/>
          </a:bodyPr>
          <a:lstStyle>
            <a:lvl1pPr marL="0" indent="0" algn="ctr">
              <a:buNone/>
              <a:defRPr sz="1600">
                <a:solidFill>
                  <a:schemeClr val="tx1">
                    <a:lumMod val="65000"/>
                    <a:lumOff val="35000"/>
                  </a:schemeClr>
                </a:solidFill>
              </a:defRPr>
            </a:lvl1pPr>
          </a:lstStyle>
          <a:p>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nodePh="1">
                                  <p:stCondLst>
                                    <p:cond delay="50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grpId="0" nodeType="withEffect" nodePh="1">
                                  <p:stCondLst>
                                    <p:cond delay="5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par>
                                <p:cTn id="23" presetID="49" presetClass="entr" presetSubtype="0" decel="100000" fill="hold" grpId="0" nodeType="withEffect" nodePh="1">
                                  <p:stCondLst>
                                    <p:cond delay="5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 calcmode="lin" valueType="num">
                                      <p:cBhvr>
                                        <p:cTn id="27" dur="500" fill="hold"/>
                                        <p:tgtEl>
                                          <p:spTgt spid="9"/>
                                        </p:tgtEl>
                                        <p:attrNameLst>
                                          <p:attrName>style.rotation</p:attrName>
                                        </p:attrNameLst>
                                      </p:cBhvr>
                                      <p:tavLst>
                                        <p:tav tm="0">
                                          <p:val>
                                            <p:fltVal val="360"/>
                                          </p:val>
                                        </p:tav>
                                        <p:tav tm="100000">
                                          <p:val>
                                            <p:fltVal val="0"/>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487135" y="4383607"/>
            <a:ext cx="3260301" cy="3260300"/>
          </a:xfrm>
          <a:custGeom>
            <a:avLst/>
            <a:gdLst>
              <a:gd name="connsiteX0" fmla="*/ 1630151 w 3260301"/>
              <a:gd name="connsiteY0" fmla="*/ 0 h 3260300"/>
              <a:gd name="connsiteX1" fmla="*/ 3260301 w 3260301"/>
              <a:gd name="connsiteY1" fmla="*/ 1630150 h 3260300"/>
              <a:gd name="connsiteX2" fmla="*/ 1630151 w 3260301"/>
              <a:gd name="connsiteY2" fmla="*/ 3260300 h 3260300"/>
              <a:gd name="connsiteX3" fmla="*/ 0 w 3260301"/>
              <a:gd name="connsiteY3" fmla="*/ 1630150 h 3260300"/>
            </a:gdLst>
            <a:ahLst/>
            <a:cxnLst>
              <a:cxn ang="0">
                <a:pos x="connsiteX0" y="connsiteY0"/>
              </a:cxn>
              <a:cxn ang="0">
                <a:pos x="connsiteX1" y="connsiteY1"/>
              </a:cxn>
              <a:cxn ang="0">
                <a:pos x="connsiteX2" y="connsiteY2"/>
              </a:cxn>
              <a:cxn ang="0">
                <a:pos x="connsiteX3" y="connsiteY3"/>
              </a:cxn>
            </a:cxnLst>
            <a:rect l="l" t="t" r="r" b="b"/>
            <a:pathLst>
              <a:path w="3260301" h="3260300">
                <a:moveTo>
                  <a:pt x="1630151" y="0"/>
                </a:moveTo>
                <a:lnTo>
                  <a:pt x="3260301" y="1630150"/>
                </a:lnTo>
                <a:lnTo>
                  <a:pt x="1630151" y="3260300"/>
                </a:lnTo>
                <a:lnTo>
                  <a:pt x="0" y="1630150"/>
                </a:lnTo>
                <a:close/>
              </a:path>
            </a:pathLst>
          </a:custGeom>
          <a:solidFill>
            <a:schemeClr val="bg1">
              <a:lumMod val="95000"/>
            </a:schemeClr>
          </a:solidFill>
        </p:spPr>
        <p:txBody>
          <a:bodyPr wrap="square">
            <a:noAutofit/>
          </a:bodyPr>
          <a:lstStyle>
            <a:lvl1pPr marL="0" indent="0" algn="ctr">
              <a:buNone/>
              <a:defRPr sz="2400">
                <a:solidFill>
                  <a:schemeClr val="tx1">
                    <a:lumMod val="65000"/>
                    <a:lumOff val="35000"/>
                  </a:schemeClr>
                </a:solidFill>
              </a:defRPr>
            </a:lvl1pPr>
          </a:lstStyle>
          <a:p>
            <a:endParaRPr lang="id-ID"/>
          </a:p>
        </p:txBody>
      </p:sp>
      <p:sp>
        <p:nvSpPr>
          <p:cNvPr id="6" name="Picture Placeholder 5"/>
          <p:cNvSpPr>
            <a:spLocks noGrp="1"/>
          </p:cNvSpPr>
          <p:nvPr>
            <p:ph type="pic" sz="quarter" idx="12"/>
          </p:nvPr>
        </p:nvSpPr>
        <p:spPr>
          <a:xfrm>
            <a:off x="9729603" y="4383607"/>
            <a:ext cx="3260301" cy="3260300"/>
          </a:xfrm>
          <a:custGeom>
            <a:avLst/>
            <a:gdLst>
              <a:gd name="connsiteX0" fmla="*/ 1630151 w 3260301"/>
              <a:gd name="connsiteY0" fmla="*/ 0 h 3260300"/>
              <a:gd name="connsiteX1" fmla="*/ 3260301 w 3260301"/>
              <a:gd name="connsiteY1" fmla="*/ 1630150 h 3260300"/>
              <a:gd name="connsiteX2" fmla="*/ 1630151 w 3260301"/>
              <a:gd name="connsiteY2" fmla="*/ 3260300 h 3260300"/>
              <a:gd name="connsiteX3" fmla="*/ 0 w 3260301"/>
              <a:gd name="connsiteY3" fmla="*/ 1630150 h 3260300"/>
            </a:gdLst>
            <a:ahLst/>
            <a:cxnLst>
              <a:cxn ang="0">
                <a:pos x="connsiteX0" y="connsiteY0"/>
              </a:cxn>
              <a:cxn ang="0">
                <a:pos x="connsiteX1" y="connsiteY1"/>
              </a:cxn>
              <a:cxn ang="0">
                <a:pos x="connsiteX2" y="connsiteY2"/>
              </a:cxn>
              <a:cxn ang="0">
                <a:pos x="connsiteX3" y="connsiteY3"/>
              </a:cxn>
            </a:cxnLst>
            <a:rect l="l" t="t" r="r" b="b"/>
            <a:pathLst>
              <a:path w="3260301" h="3260300">
                <a:moveTo>
                  <a:pt x="1630151" y="0"/>
                </a:moveTo>
                <a:lnTo>
                  <a:pt x="3260301" y="1630150"/>
                </a:lnTo>
                <a:lnTo>
                  <a:pt x="1630151" y="3260300"/>
                </a:lnTo>
                <a:lnTo>
                  <a:pt x="0" y="1630150"/>
                </a:lnTo>
                <a:close/>
              </a:path>
            </a:pathLst>
          </a:custGeom>
          <a:solidFill>
            <a:schemeClr val="bg1">
              <a:lumMod val="95000"/>
            </a:schemeClr>
          </a:solidFill>
        </p:spPr>
        <p:txBody>
          <a:bodyPr wrap="square">
            <a:noAutofit/>
          </a:bodyPr>
          <a:lstStyle>
            <a:lvl1pPr marL="0" indent="0" algn="ctr">
              <a:buNone/>
              <a:defRPr sz="24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Slide">
    <p:spTree>
      <p:nvGrpSpPr>
        <p:cNvPr id="1" name=""/>
        <p:cNvGrpSpPr/>
        <p:nvPr/>
      </p:nvGrpSpPr>
      <p:grpSpPr>
        <a:xfrm>
          <a:off x="0" y="0"/>
          <a:ext cx="0" cy="0"/>
          <a:chOff x="0" y="0"/>
          <a:chExt cx="0" cy="0"/>
        </a:xfrm>
      </p:grpSpPr>
      <p:sp>
        <p:nvSpPr>
          <p:cNvPr id="2" name="Rectangle 1"/>
          <p:cNvSpPr/>
          <p:nvPr userDrawn="1"/>
        </p:nvSpPr>
        <p:spPr>
          <a:xfrm>
            <a:off x="0" y="0"/>
            <a:ext cx="11183815" cy="10972800"/>
          </a:xfrm>
          <a:prstGeom prst="rect">
            <a:avLst/>
          </a:prstGeom>
          <a:gradFill>
            <a:gsLst>
              <a:gs pos="100000">
                <a:schemeClr val="accent1">
                  <a:lumMod val="60000"/>
                  <a:lumOff val="40000"/>
                </a:schemeClr>
              </a:gs>
              <a:gs pos="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 2"/>
          <p:cNvGrpSpPr/>
          <p:nvPr userDrawn="1"/>
        </p:nvGrpSpPr>
        <p:grpSpPr>
          <a:xfrm>
            <a:off x="-491864" y="0"/>
            <a:ext cx="10264446" cy="11773170"/>
            <a:chOff x="6996011" y="-3824822"/>
            <a:chExt cx="14368086" cy="16479986"/>
          </a:xfrm>
        </p:grpSpPr>
        <p:sp>
          <p:nvSpPr>
            <p:cNvPr id="4" name="Freeform: Shape 3"/>
            <p:cNvSpPr/>
            <p:nvPr/>
          </p:nvSpPr>
          <p:spPr>
            <a:xfrm>
              <a:off x="6996011" y="-3824822"/>
              <a:ext cx="7817323"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Freeform: Shape 4"/>
            <p:cNvSpPr/>
            <p:nvPr/>
          </p:nvSpPr>
          <p:spPr>
            <a:xfrm flipH="1">
              <a:off x="13546775" y="3868757"/>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 name="Picture Placeholder 7"/>
          <p:cNvSpPr>
            <a:spLocks noGrp="1"/>
          </p:cNvSpPr>
          <p:nvPr>
            <p:ph type="pic" sz="quarter" idx="11"/>
          </p:nvPr>
        </p:nvSpPr>
        <p:spPr>
          <a:xfrm>
            <a:off x="9214338" y="1008186"/>
            <a:ext cx="9214338" cy="8956431"/>
          </a:xfrm>
          <a:custGeom>
            <a:avLst/>
            <a:gdLst>
              <a:gd name="connsiteX0" fmla="*/ 132197 w 9214338"/>
              <a:gd name="connsiteY0" fmla="*/ 0 h 8956431"/>
              <a:gd name="connsiteX1" fmla="*/ 9082142 w 9214338"/>
              <a:gd name="connsiteY1" fmla="*/ 0 h 8956431"/>
              <a:gd name="connsiteX2" fmla="*/ 9214338 w 9214338"/>
              <a:gd name="connsiteY2" fmla="*/ 132197 h 8956431"/>
              <a:gd name="connsiteX3" fmla="*/ 9214338 w 9214338"/>
              <a:gd name="connsiteY3" fmla="*/ 8824234 h 8956431"/>
              <a:gd name="connsiteX4" fmla="*/ 9082142 w 9214338"/>
              <a:gd name="connsiteY4" fmla="*/ 8956431 h 8956431"/>
              <a:gd name="connsiteX5" fmla="*/ 132197 w 9214338"/>
              <a:gd name="connsiteY5" fmla="*/ 8956431 h 8956431"/>
              <a:gd name="connsiteX6" fmla="*/ 0 w 9214338"/>
              <a:gd name="connsiteY6" fmla="*/ 8824234 h 8956431"/>
              <a:gd name="connsiteX7" fmla="*/ 0 w 9214338"/>
              <a:gd name="connsiteY7" fmla="*/ 132197 h 8956431"/>
              <a:gd name="connsiteX8" fmla="*/ 132197 w 9214338"/>
              <a:gd name="connsiteY8" fmla="*/ 0 h 895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4338" h="8956431">
                <a:moveTo>
                  <a:pt x="132197" y="0"/>
                </a:moveTo>
                <a:lnTo>
                  <a:pt x="9082142" y="0"/>
                </a:lnTo>
                <a:cubicBezTo>
                  <a:pt x="9155150" y="0"/>
                  <a:pt x="9214338" y="59187"/>
                  <a:pt x="9214338" y="132197"/>
                </a:cubicBezTo>
                <a:lnTo>
                  <a:pt x="9214338" y="8824234"/>
                </a:lnTo>
                <a:cubicBezTo>
                  <a:pt x="9214338" y="8897244"/>
                  <a:pt x="9155150" y="8956431"/>
                  <a:pt x="9082142" y="8956431"/>
                </a:cubicBezTo>
                <a:lnTo>
                  <a:pt x="132197" y="8956431"/>
                </a:lnTo>
                <a:cubicBezTo>
                  <a:pt x="59187" y="8956431"/>
                  <a:pt x="0" y="8897244"/>
                  <a:pt x="0" y="8824234"/>
                </a:cubicBezTo>
                <a:lnTo>
                  <a:pt x="0" y="132197"/>
                </a:lnTo>
                <a:cubicBezTo>
                  <a:pt x="0" y="59187"/>
                  <a:pt x="59187" y="0"/>
                  <a:pt x="132197" y="0"/>
                </a:cubicBezTo>
                <a:close/>
              </a:path>
            </a:pathLst>
          </a:custGeom>
          <a:solidFill>
            <a:schemeClr val="bg1">
              <a:lumMod val="95000"/>
            </a:schemeClr>
          </a:solidFill>
          <a:effectLst>
            <a:outerShdw blurRad="1270000" dist="1778000" dir="10800000" sx="85000" sy="85000" algn="r" rotWithShape="0">
              <a:prstClr val="black">
                <a:alpha val="40000"/>
              </a:prstClr>
            </a:outerShdw>
          </a:effectLst>
        </p:spPr>
        <p:txBody>
          <a:bodyPr wrap="square">
            <a:noAutofit/>
          </a:bodyPr>
          <a:lstStyle>
            <a:lvl1pPr marL="0" indent="0" algn="ctr">
              <a:buNone/>
              <a:defRPr sz="24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Slide">
    <p:spTree>
      <p:nvGrpSpPr>
        <p:cNvPr id="1" name=""/>
        <p:cNvGrpSpPr/>
        <p:nvPr/>
      </p:nvGrpSpPr>
      <p:grpSpPr>
        <a:xfrm>
          <a:off x="0" y="0"/>
          <a:ext cx="0" cy="0"/>
          <a:chOff x="0" y="0"/>
          <a:chExt cx="0" cy="0"/>
        </a:xfrm>
      </p:grpSpPr>
      <p:grpSp>
        <p:nvGrpSpPr>
          <p:cNvPr id="3" name="Group 2"/>
          <p:cNvGrpSpPr/>
          <p:nvPr userDrawn="1"/>
        </p:nvGrpSpPr>
        <p:grpSpPr>
          <a:xfrm>
            <a:off x="18453225" y="4652250"/>
            <a:ext cx="322455" cy="1668301"/>
            <a:chOff x="18074951" y="5024337"/>
            <a:chExt cx="244729" cy="1266166"/>
          </a:xfrm>
        </p:grpSpPr>
        <p:sp>
          <p:nvSpPr>
            <p:cNvPr id="4" name="Freeform 75"/>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sp>
          <p:nvSpPr>
            <p:cNvPr id="5" name="Freeform 85"/>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grpSp>
          <p:nvGrpSpPr>
            <p:cNvPr id="6" name="Group 5"/>
            <p:cNvGrpSpPr/>
            <p:nvPr/>
          </p:nvGrpSpPr>
          <p:grpSpPr>
            <a:xfrm>
              <a:off x="18074951" y="6046174"/>
              <a:ext cx="244729" cy="244329"/>
              <a:chOff x="910648" y="5598469"/>
              <a:chExt cx="730034" cy="728842"/>
            </a:xfrm>
            <a:solidFill>
              <a:schemeClr val="bg1">
                <a:lumMod val="85000"/>
              </a:schemeClr>
            </a:solidFill>
          </p:grpSpPr>
          <p:grpSp>
            <p:nvGrpSpPr>
              <p:cNvPr id="7" name="Group 6"/>
              <p:cNvGrpSpPr/>
              <p:nvPr/>
            </p:nvGrpSpPr>
            <p:grpSpPr>
              <a:xfrm>
                <a:off x="910648" y="5598469"/>
                <a:ext cx="730034" cy="728842"/>
                <a:chOff x="2110189" y="863994"/>
                <a:chExt cx="724256" cy="723073"/>
              </a:xfrm>
              <a:grpFill/>
            </p:grpSpPr>
            <p:sp>
              <p:nvSpPr>
                <p:cNvPr id="9" name="Freeform 5"/>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ln>
              </p:spPr>
              <p:txBody>
                <a:bodyPr vert="horz" wrap="square" lIns="91440" tIns="45720" rIns="91440" bIns="45720" numCol="1" anchor="t" anchorCtr="0" compatLnSpc="1"/>
                <a:lstStyle/>
                <a:p>
                  <a:endParaRPr lang="id-ID"/>
                </a:p>
              </p:txBody>
            </p:sp>
            <p:sp>
              <p:nvSpPr>
                <p:cNvPr id="10" name="Freeform 10"/>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ln>
              </p:spPr>
              <p:txBody>
                <a:bodyPr vert="horz" wrap="square" lIns="91440" tIns="45720" rIns="91440" bIns="45720" numCol="1" anchor="t" anchorCtr="0" compatLnSpc="1"/>
                <a:lstStyle/>
                <a:p>
                  <a:endParaRPr lang="id-ID"/>
                </a:p>
              </p:txBody>
            </p:sp>
          </p:grpSp>
          <p:sp>
            <p:nvSpPr>
              <p:cNvPr id="8" name="Freeform: Shape 7"/>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grpSp>
      <p:sp>
        <p:nvSpPr>
          <p:cNvPr id="11" name="Freeform: Shape 10"/>
          <p:cNvSpPr/>
          <p:nvPr userDrawn="1"/>
        </p:nvSpPr>
        <p:spPr>
          <a:xfrm flipH="1" flipV="1">
            <a:off x="9350476" y="0"/>
            <a:ext cx="10126561" cy="10972800"/>
          </a:xfrm>
          <a:custGeom>
            <a:avLst/>
            <a:gdLst>
              <a:gd name="connsiteX0" fmla="*/ 0 w 9515475"/>
              <a:gd name="connsiteY0" fmla="*/ 0 h 6858000"/>
              <a:gd name="connsiteX1" fmla="*/ 9515475 w 9515475"/>
              <a:gd name="connsiteY1" fmla="*/ 0 h 6858000"/>
              <a:gd name="connsiteX2" fmla="*/ 2676525 w 9515475"/>
              <a:gd name="connsiteY2" fmla="*/ 6858000 h 6858000"/>
              <a:gd name="connsiteX3" fmla="*/ 0 w 9515475"/>
              <a:gd name="connsiteY3" fmla="*/ 6858000 h 6858000"/>
              <a:gd name="connsiteX0-1" fmla="*/ 0 w 9515475"/>
              <a:gd name="connsiteY0-2" fmla="*/ 0 h 6858000"/>
              <a:gd name="connsiteX1-3" fmla="*/ 9515475 w 9515475"/>
              <a:gd name="connsiteY1-4" fmla="*/ 0 h 6858000"/>
              <a:gd name="connsiteX2-5" fmla="*/ 3471561 w 9515475"/>
              <a:gd name="connsiteY2-6" fmla="*/ 6858000 h 6858000"/>
              <a:gd name="connsiteX3-7" fmla="*/ 0 w 9515475"/>
              <a:gd name="connsiteY3-8" fmla="*/ 6858000 h 6858000"/>
              <a:gd name="connsiteX4" fmla="*/ 0 w 9515475"/>
              <a:gd name="connsiteY4" fmla="*/ 0 h 6858000"/>
              <a:gd name="connsiteX0-9" fmla="*/ 0 w 9515475"/>
              <a:gd name="connsiteY0-10" fmla="*/ 0 h 6858000"/>
              <a:gd name="connsiteX1-11" fmla="*/ 9515475 w 9515475"/>
              <a:gd name="connsiteY1-12" fmla="*/ 0 h 6858000"/>
              <a:gd name="connsiteX2-13" fmla="*/ 5033156 w 9515475"/>
              <a:gd name="connsiteY2-14" fmla="*/ 6858000 h 6858000"/>
              <a:gd name="connsiteX3-15" fmla="*/ 0 w 9515475"/>
              <a:gd name="connsiteY3-16" fmla="*/ 6858000 h 6858000"/>
              <a:gd name="connsiteX4-17" fmla="*/ 0 w 9515475"/>
              <a:gd name="connsiteY4-18" fmla="*/ 0 h 6858000"/>
              <a:gd name="connsiteX0-19" fmla="*/ 0 w 9515475"/>
              <a:gd name="connsiteY0-20" fmla="*/ 0 h 6858000"/>
              <a:gd name="connsiteX1-21" fmla="*/ 9515475 w 9515475"/>
              <a:gd name="connsiteY1-22" fmla="*/ 0 h 6858000"/>
              <a:gd name="connsiteX2-23" fmla="*/ 3591883 w 9515475"/>
              <a:gd name="connsiteY2-24" fmla="*/ 6858000 h 6858000"/>
              <a:gd name="connsiteX3-25" fmla="*/ 0 w 9515475"/>
              <a:gd name="connsiteY3-26" fmla="*/ 6858000 h 6858000"/>
              <a:gd name="connsiteX4-27" fmla="*/ 0 w 9515475"/>
              <a:gd name="connsiteY4-28" fmla="*/ 0 h 68580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515475" h="6858000">
                <a:moveTo>
                  <a:pt x="0" y="0"/>
                </a:moveTo>
                <a:lnTo>
                  <a:pt x="9515475" y="0"/>
                </a:lnTo>
                <a:lnTo>
                  <a:pt x="3591883" y="6858000"/>
                </a:lnTo>
                <a:lnTo>
                  <a:pt x="0" y="6858000"/>
                </a:lnTo>
                <a:lnTo>
                  <a:pt x="0" y="0"/>
                </a:lnTo>
                <a:close/>
              </a:path>
            </a:pathLst>
          </a:custGeom>
          <a:gradFill>
            <a:gsLst>
              <a:gs pos="100000">
                <a:schemeClr val="accent1">
                  <a:lumMod val="60000"/>
                  <a:lumOff val="40000"/>
                </a:schemeClr>
              </a:gs>
              <a:gs pos="0">
                <a:schemeClr val="accent1"/>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flipH="1">
            <a:off x="12345830" y="-400185"/>
            <a:ext cx="10264446" cy="11773170"/>
            <a:chOff x="6996011" y="-3824822"/>
            <a:chExt cx="14368086" cy="16479986"/>
          </a:xfrm>
        </p:grpSpPr>
        <p:sp>
          <p:nvSpPr>
            <p:cNvPr id="13" name="Freeform: Shape 12"/>
            <p:cNvSpPr/>
            <p:nvPr/>
          </p:nvSpPr>
          <p:spPr>
            <a:xfrm>
              <a:off x="6996011" y="-3824822"/>
              <a:ext cx="7817323"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Freeform: Shape 13"/>
            <p:cNvSpPr/>
            <p:nvPr/>
          </p:nvSpPr>
          <p:spPr>
            <a:xfrm flipH="1">
              <a:off x="13546775" y="3868757"/>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2" name="Freeform: Shape 1"/>
          <p:cNvSpPr/>
          <p:nvPr userDrawn="1"/>
        </p:nvSpPr>
        <p:spPr>
          <a:xfrm flipV="1">
            <a:off x="0" y="0"/>
            <a:ext cx="10126561" cy="10972800"/>
          </a:xfrm>
          <a:custGeom>
            <a:avLst/>
            <a:gdLst>
              <a:gd name="connsiteX0" fmla="*/ 0 w 9515475"/>
              <a:gd name="connsiteY0" fmla="*/ 0 h 6858000"/>
              <a:gd name="connsiteX1" fmla="*/ 9515475 w 9515475"/>
              <a:gd name="connsiteY1" fmla="*/ 0 h 6858000"/>
              <a:gd name="connsiteX2" fmla="*/ 2676525 w 9515475"/>
              <a:gd name="connsiteY2" fmla="*/ 6858000 h 6858000"/>
              <a:gd name="connsiteX3" fmla="*/ 0 w 9515475"/>
              <a:gd name="connsiteY3" fmla="*/ 6858000 h 6858000"/>
              <a:gd name="connsiteX0-1" fmla="*/ 0 w 9515475"/>
              <a:gd name="connsiteY0-2" fmla="*/ 0 h 6858000"/>
              <a:gd name="connsiteX1-3" fmla="*/ 9515475 w 9515475"/>
              <a:gd name="connsiteY1-4" fmla="*/ 0 h 6858000"/>
              <a:gd name="connsiteX2-5" fmla="*/ 3471561 w 9515475"/>
              <a:gd name="connsiteY2-6" fmla="*/ 6858000 h 6858000"/>
              <a:gd name="connsiteX3-7" fmla="*/ 0 w 9515475"/>
              <a:gd name="connsiteY3-8" fmla="*/ 6858000 h 6858000"/>
              <a:gd name="connsiteX4" fmla="*/ 0 w 9515475"/>
              <a:gd name="connsiteY4" fmla="*/ 0 h 6858000"/>
              <a:gd name="connsiteX0-9" fmla="*/ 0 w 9515475"/>
              <a:gd name="connsiteY0-10" fmla="*/ 0 h 6858000"/>
              <a:gd name="connsiteX1-11" fmla="*/ 9515475 w 9515475"/>
              <a:gd name="connsiteY1-12" fmla="*/ 0 h 6858000"/>
              <a:gd name="connsiteX2-13" fmla="*/ 5033156 w 9515475"/>
              <a:gd name="connsiteY2-14" fmla="*/ 6858000 h 6858000"/>
              <a:gd name="connsiteX3-15" fmla="*/ 0 w 9515475"/>
              <a:gd name="connsiteY3-16" fmla="*/ 6858000 h 6858000"/>
              <a:gd name="connsiteX4-17" fmla="*/ 0 w 9515475"/>
              <a:gd name="connsiteY4-18" fmla="*/ 0 h 6858000"/>
              <a:gd name="connsiteX0-19" fmla="*/ 0 w 9515475"/>
              <a:gd name="connsiteY0-20" fmla="*/ 0 h 6858000"/>
              <a:gd name="connsiteX1-21" fmla="*/ 9515475 w 9515475"/>
              <a:gd name="connsiteY1-22" fmla="*/ 0 h 6858000"/>
              <a:gd name="connsiteX2-23" fmla="*/ 3591883 w 9515475"/>
              <a:gd name="connsiteY2-24" fmla="*/ 6858000 h 6858000"/>
              <a:gd name="connsiteX3-25" fmla="*/ 0 w 9515475"/>
              <a:gd name="connsiteY3-26" fmla="*/ 6858000 h 6858000"/>
              <a:gd name="connsiteX4-27" fmla="*/ 0 w 9515475"/>
              <a:gd name="connsiteY4-28" fmla="*/ 0 h 68580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515475" h="6858000">
                <a:moveTo>
                  <a:pt x="0" y="0"/>
                </a:moveTo>
                <a:lnTo>
                  <a:pt x="9515475" y="0"/>
                </a:lnTo>
                <a:lnTo>
                  <a:pt x="3591883" y="6858000"/>
                </a:lnTo>
                <a:lnTo>
                  <a:pt x="0" y="6858000"/>
                </a:lnTo>
                <a:lnTo>
                  <a:pt x="0" y="0"/>
                </a:lnTo>
                <a:close/>
              </a:path>
            </a:pathLst>
          </a:custGeom>
          <a:gradFill>
            <a:gsLst>
              <a:gs pos="100000">
                <a:schemeClr val="accent1">
                  <a:lumMod val="60000"/>
                  <a:lumOff val="40000"/>
                </a:schemeClr>
              </a:gs>
              <a:gs pos="0">
                <a:schemeClr val="accent1"/>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 2"/>
          <p:cNvGrpSpPr/>
          <p:nvPr userDrawn="1"/>
        </p:nvGrpSpPr>
        <p:grpSpPr>
          <a:xfrm>
            <a:off x="-2314067" y="-400185"/>
            <a:ext cx="10264446" cy="11773170"/>
            <a:chOff x="6996011" y="-3824822"/>
            <a:chExt cx="14368086" cy="16479986"/>
          </a:xfrm>
        </p:grpSpPr>
        <p:sp>
          <p:nvSpPr>
            <p:cNvPr id="4" name="Freeform: Shape 3"/>
            <p:cNvSpPr/>
            <p:nvPr/>
          </p:nvSpPr>
          <p:spPr>
            <a:xfrm>
              <a:off x="6996011" y="-3824822"/>
              <a:ext cx="7817323"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Freeform: Shape 4"/>
            <p:cNvSpPr/>
            <p:nvPr/>
          </p:nvSpPr>
          <p:spPr>
            <a:xfrm flipH="1">
              <a:off x="13546775" y="3868757"/>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 name="Group 6"/>
          <p:cNvGrpSpPr/>
          <p:nvPr userDrawn="1"/>
        </p:nvGrpSpPr>
        <p:grpSpPr>
          <a:xfrm>
            <a:off x="18453225" y="4652250"/>
            <a:ext cx="322455" cy="1668301"/>
            <a:chOff x="18074951" y="5024337"/>
            <a:chExt cx="244729" cy="1266166"/>
          </a:xfrm>
        </p:grpSpPr>
        <p:sp>
          <p:nvSpPr>
            <p:cNvPr id="8" name="Freeform 75"/>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sp>
          <p:nvSpPr>
            <p:cNvPr id="9" name="Freeform 85"/>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grpSp>
          <p:nvGrpSpPr>
            <p:cNvPr id="10" name="Group 9"/>
            <p:cNvGrpSpPr/>
            <p:nvPr/>
          </p:nvGrpSpPr>
          <p:grpSpPr>
            <a:xfrm>
              <a:off x="18074951" y="6046174"/>
              <a:ext cx="244729" cy="244329"/>
              <a:chOff x="910648" y="5598469"/>
              <a:chExt cx="730034" cy="728842"/>
            </a:xfrm>
            <a:solidFill>
              <a:schemeClr val="bg1">
                <a:lumMod val="85000"/>
              </a:schemeClr>
            </a:solidFill>
          </p:grpSpPr>
          <p:grpSp>
            <p:nvGrpSpPr>
              <p:cNvPr id="11" name="Group 10"/>
              <p:cNvGrpSpPr/>
              <p:nvPr/>
            </p:nvGrpSpPr>
            <p:grpSpPr>
              <a:xfrm>
                <a:off x="910648" y="5598469"/>
                <a:ext cx="730034" cy="728842"/>
                <a:chOff x="2110189" y="863994"/>
                <a:chExt cx="724256" cy="723073"/>
              </a:xfrm>
              <a:grpFill/>
            </p:grpSpPr>
            <p:sp>
              <p:nvSpPr>
                <p:cNvPr id="13" name="Freeform 5"/>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ln>
              </p:spPr>
              <p:txBody>
                <a:bodyPr vert="horz" wrap="square" lIns="91440" tIns="45720" rIns="91440" bIns="45720" numCol="1" anchor="t" anchorCtr="0" compatLnSpc="1"/>
                <a:lstStyle/>
                <a:p>
                  <a:endParaRPr lang="id-ID"/>
                </a:p>
              </p:txBody>
            </p:sp>
            <p:sp>
              <p:nvSpPr>
                <p:cNvPr id="14" name="Freeform 10"/>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ln>
              </p:spPr>
              <p:txBody>
                <a:bodyPr vert="horz" wrap="square" lIns="91440" tIns="45720" rIns="91440" bIns="45720" numCol="1" anchor="t" anchorCtr="0" compatLnSpc="1"/>
                <a:lstStyle/>
                <a:p>
                  <a:endParaRPr lang="id-ID"/>
                </a:p>
              </p:txBody>
            </p:sp>
          </p:grpSp>
          <p:sp>
            <p:nvSpPr>
              <p:cNvPr id="12" name="Freeform: Shape 11"/>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Freeform: Shape 5"/>
          <p:cNvSpPr/>
          <p:nvPr userDrawn="1"/>
        </p:nvSpPr>
        <p:spPr>
          <a:xfrm>
            <a:off x="2" y="1"/>
            <a:ext cx="16673587" cy="10972799"/>
          </a:xfrm>
          <a:custGeom>
            <a:avLst/>
            <a:gdLst>
              <a:gd name="connsiteX0" fmla="*/ 0 w 16673587"/>
              <a:gd name="connsiteY0" fmla="*/ 0 h 10972799"/>
              <a:gd name="connsiteX1" fmla="*/ 16626851 w 16673587"/>
              <a:gd name="connsiteY1" fmla="*/ 0 h 10972799"/>
              <a:gd name="connsiteX2" fmla="*/ 16631891 w 16673587"/>
              <a:gd name="connsiteY2" fmla="*/ 319437 h 10972799"/>
              <a:gd name="connsiteX3" fmla="*/ 16645153 w 16673587"/>
              <a:gd name="connsiteY3" fmla="*/ 984387 h 10972799"/>
              <a:gd name="connsiteX4" fmla="*/ 16656527 w 16673587"/>
              <a:gd name="connsiteY4" fmla="*/ 1595370 h 10972799"/>
              <a:gd name="connsiteX5" fmla="*/ 16667903 w 16673587"/>
              <a:gd name="connsiteY5" fmla="*/ 2152399 h 10972799"/>
              <a:gd name="connsiteX6" fmla="*/ 16673587 w 16673587"/>
              <a:gd name="connsiteY6" fmla="*/ 2665081 h 10972799"/>
              <a:gd name="connsiteX7" fmla="*/ 16671693 w 16673587"/>
              <a:gd name="connsiteY7" fmla="*/ 3135367 h 10972799"/>
              <a:gd name="connsiteX8" fmla="*/ 16664115 w 16673587"/>
              <a:gd name="connsiteY8" fmla="*/ 3563253 h 10972799"/>
              <a:gd name="connsiteX9" fmla="*/ 16645153 w 16673587"/>
              <a:gd name="connsiteY9" fmla="*/ 3952581 h 10972799"/>
              <a:gd name="connsiteX10" fmla="*/ 16614833 w 16673587"/>
              <a:gd name="connsiteY10" fmla="*/ 4309153 h 10972799"/>
              <a:gd name="connsiteX11" fmla="*/ 16569347 w 16673587"/>
              <a:gd name="connsiteY11" fmla="*/ 4634886 h 10972799"/>
              <a:gd name="connsiteX12" fmla="*/ 16508699 w 16673587"/>
              <a:gd name="connsiteY12" fmla="*/ 4933636 h 10972799"/>
              <a:gd name="connsiteX13" fmla="*/ 16429097 w 16673587"/>
              <a:gd name="connsiteY13" fmla="*/ 5209256 h 10972799"/>
              <a:gd name="connsiteX14" fmla="*/ 16330541 w 16673587"/>
              <a:gd name="connsiteY14" fmla="*/ 5463666 h 10972799"/>
              <a:gd name="connsiteX15" fmla="*/ 16211137 w 16673587"/>
              <a:gd name="connsiteY15" fmla="*/ 5700740 h 10972799"/>
              <a:gd name="connsiteX16" fmla="*/ 16067097 w 16673587"/>
              <a:gd name="connsiteY16" fmla="*/ 5924315 h 10972799"/>
              <a:gd name="connsiteX17" fmla="*/ 15896525 w 16673587"/>
              <a:gd name="connsiteY17" fmla="*/ 6138260 h 10972799"/>
              <a:gd name="connsiteX18" fmla="*/ 15701307 w 16673587"/>
              <a:gd name="connsiteY18" fmla="*/ 6344490 h 10972799"/>
              <a:gd name="connsiteX19" fmla="*/ 15473877 w 16673587"/>
              <a:gd name="connsiteY19" fmla="*/ 6544943 h 10972799"/>
              <a:gd name="connsiteX20" fmla="*/ 15216115 w 16673587"/>
              <a:gd name="connsiteY20" fmla="*/ 6749241 h 10972799"/>
              <a:gd name="connsiteX21" fmla="*/ 14926141 w 16673587"/>
              <a:gd name="connsiteY21" fmla="*/ 6953549 h 10972799"/>
              <a:gd name="connsiteX22" fmla="*/ 14598259 w 16673587"/>
              <a:gd name="connsiteY22" fmla="*/ 7165560 h 10972799"/>
              <a:gd name="connsiteX23" fmla="*/ 14236259 w 16673587"/>
              <a:gd name="connsiteY23" fmla="*/ 7387214 h 10972799"/>
              <a:gd name="connsiteX24" fmla="*/ 13832563 w 16673587"/>
              <a:gd name="connsiteY24" fmla="*/ 7620434 h 10972799"/>
              <a:gd name="connsiteX25" fmla="*/ 13389067 w 16673587"/>
              <a:gd name="connsiteY25" fmla="*/ 7870998 h 10972799"/>
              <a:gd name="connsiteX26" fmla="*/ 12901979 w 16673587"/>
              <a:gd name="connsiteY26" fmla="*/ 8142759 h 10972799"/>
              <a:gd name="connsiteX27" fmla="*/ 12373197 w 16673587"/>
              <a:gd name="connsiteY27" fmla="*/ 8437647 h 10972799"/>
              <a:gd name="connsiteX28" fmla="*/ 11793237 w 16673587"/>
              <a:gd name="connsiteY28" fmla="*/ 8759521 h 10972799"/>
              <a:gd name="connsiteX29" fmla="*/ 11167795 w 16673587"/>
              <a:gd name="connsiteY29" fmla="*/ 9108385 h 10972799"/>
              <a:gd name="connsiteX30" fmla="*/ 10489289 w 16673587"/>
              <a:gd name="connsiteY30" fmla="*/ 9491937 h 10972799"/>
              <a:gd name="connsiteX31" fmla="*/ 9761499 w 16673587"/>
              <a:gd name="connsiteY31" fmla="*/ 9914043 h 10972799"/>
              <a:gd name="connsiteX32" fmla="*/ 9033711 w 16673587"/>
              <a:gd name="connsiteY32" fmla="*/ 10338071 h 10972799"/>
              <a:gd name="connsiteX33" fmla="*/ 8364677 w 16673587"/>
              <a:gd name="connsiteY33" fmla="*/ 10738969 h 10972799"/>
              <a:gd name="connsiteX34" fmla="*/ 7976668 w 16673587"/>
              <a:gd name="connsiteY34" fmla="*/ 10972799 h 10972799"/>
              <a:gd name="connsiteX35" fmla="*/ 0 w 16673587"/>
              <a:gd name="connsiteY35" fmla="*/ 10972799 h 1097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73587" h="10972799">
                <a:moveTo>
                  <a:pt x="0" y="0"/>
                </a:moveTo>
                <a:lnTo>
                  <a:pt x="16626851" y="0"/>
                </a:lnTo>
                <a:lnTo>
                  <a:pt x="16631891" y="319437"/>
                </a:lnTo>
                <a:lnTo>
                  <a:pt x="16645153" y="984387"/>
                </a:lnTo>
                <a:lnTo>
                  <a:pt x="16656527" y="1595370"/>
                </a:lnTo>
                <a:lnTo>
                  <a:pt x="16667903" y="2152399"/>
                </a:lnTo>
                <a:lnTo>
                  <a:pt x="16673587" y="2665081"/>
                </a:lnTo>
                <a:lnTo>
                  <a:pt x="16671693" y="3135367"/>
                </a:lnTo>
                <a:lnTo>
                  <a:pt x="16664115" y="3563253"/>
                </a:lnTo>
                <a:lnTo>
                  <a:pt x="16645153" y="3952581"/>
                </a:lnTo>
                <a:lnTo>
                  <a:pt x="16614833" y="4309153"/>
                </a:lnTo>
                <a:lnTo>
                  <a:pt x="16569347" y="4634886"/>
                </a:lnTo>
                <a:lnTo>
                  <a:pt x="16508699" y="4933636"/>
                </a:lnTo>
                <a:lnTo>
                  <a:pt x="16429097" y="5209256"/>
                </a:lnTo>
                <a:lnTo>
                  <a:pt x="16330541" y="5463666"/>
                </a:lnTo>
                <a:lnTo>
                  <a:pt x="16211137" y="5700740"/>
                </a:lnTo>
                <a:lnTo>
                  <a:pt x="16067097" y="5924315"/>
                </a:lnTo>
                <a:lnTo>
                  <a:pt x="15896525" y="6138260"/>
                </a:lnTo>
                <a:lnTo>
                  <a:pt x="15701307" y="6344490"/>
                </a:lnTo>
                <a:lnTo>
                  <a:pt x="15473877" y="6544943"/>
                </a:lnTo>
                <a:lnTo>
                  <a:pt x="15216115" y="6749241"/>
                </a:lnTo>
                <a:lnTo>
                  <a:pt x="14926141" y="6953549"/>
                </a:lnTo>
                <a:lnTo>
                  <a:pt x="14598259" y="7165560"/>
                </a:lnTo>
                <a:lnTo>
                  <a:pt x="14236259" y="7387214"/>
                </a:lnTo>
                <a:lnTo>
                  <a:pt x="13832563" y="7620434"/>
                </a:lnTo>
                <a:lnTo>
                  <a:pt x="13389067" y="7870998"/>
                </a:lnTo>
                <a:lnTo>
                  <a:pt x="12901979" y="8142759"/>
                </a:lnTo>
                <a:lnTo>
                  <a:pt x="12373197" y="8437647"/>
                </a:lnTo>
                <a:lnTo>
                  <a:pt x="11793237" y="8759521"/>
                </a:lnTo>
                <a:lnTo>
                  <a:pt x="11167795" y="9108385"/>
                </a:lnTo>
                <a:lnTo>
                  <a:pt x="10489289" y="9491937"/>
                </a:lnTo>
                <a:lnTo>
                  <a:pt x="9761499" y="9914043"/>
                </a:lnTo>
                <a:lnTo>
                  <a:pt x="9033711" y="10338071"/>
                </a:lnTo>
                <a:lnTo>
                  <a:pt x="8364677" y="10738969"/>
                </a:lnTo>
                <a:lnTo>
                  <a:pt x="7976668" y="10972799"/>
                </a:lnTo>
                <a:lnTo>
                  <a:pt x="0" y="10972799"/>
                </a:lnTo>
                <a:close/>
              </a:path>
            </a:pathLst>
          </a:custGeom>
          <a:gradFill>
            <a:gsLst>
              <a:gs pos="0">
                <a:schemeClr val="accent1"/>
              </a:gs>
              <a:gs pos="100000">
                <a:schemeClr val="accent1">
                  <a:lumMod val="60000"/>
                  <a:lumOff val="40000"/>
                </a:schemeClr>
              </a:gs>
            </a:gsLst>
            <a:lin ang="60000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7" name="Freeform: Shape 6"/>
          <p:cNvSpPr/>
          <p:nvPr userDrawn="1"/>
        </p:nvSpPr>
        <p:spPr>
          <a:xfrm>
            <a:off x="-2803447" y="5657850"/>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4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Shape 7"/>
          <p:cNvSpPr/>
          <p:nvPr userDrawn="1"/>
        </p:nvSpPr>
        <p:spPr>
          <a:xfrm flipH="1">
            <a:off x="5013875" y="-3471456"/>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4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Picture Placeholder 4"/>
          <p:cNvSpPr>
            <a:spLocks noGrp="1"/>
          </p:cNvSpPr>
          <p:nvPr>
            <p:ph type="pic" sz="quarter" idx="11"/>
          </p:nvPr>
        </p:nvSpPr>
        <p:spPr>
          <a:xfrm>
            <a:off x="13047063" y="2662465"/>
            <a:ext cx="5719907" cy="5363935"/>
          </a:xfrm>
          <a:custGeom>
            <a:avLst/>
            <a:gdLst>
              <a:gd name="connsiteX0" fmla="*/ 0 w 4933950"/>
              <a:gd name="connsiteY0" fmla="*/ 0 h 4565650"/>
              <a:gd name="connsiteX1" fmla="*/ 4933950 w 4933950"/>
              <a:gd name="connsiteY1" fmla="*/ 0 h 4565650"/>
              <a:gd name="connsiteX2" fmla="*/ 4933950 w 4933950"/>
              <a:gd name="connsiteY2" fmla="*/ 4565650 h 4565650"/>
              <a:gd name="connsiteX3" fmla="*/ 0 w 4933950"/>
              <a:gd name="connsiteY3" fmla="*/ 4565650 h 4565650"/>
              <a:gd name="connsiteX4" fmla="*/ 0 w 4933950"/>
              <a:gd name="connsiteY4" fmla="*/ 0 h 4565650"/>
              <a:gd name="connsiteX0-1" fmla="*/ 0 w 4933950"/>
              <a:gd name="connsiteY0-2" fmla="*/ 1364343 h 5929993"/>
              <a:gd name="connsiteX1-3" fmla="*/ 4803322 w 4933950"/>
              <a:gd name="connsiteY1-4" fmla="*/ 0 h 5929993"/>
              <a:gd name="connsiteX2-5" fmla="*/ 4933950 w 4933950"/>
              <a:gd name="connsiteY2-6" fmla="*/ 5929993 h 5929993"/>
              <a:gd name="connsiteX3-7" fmla="*/ 0 w 4933950"/>
              <a:gd name="connsiteY3-8" fmla="*/ 5929993 h 5929993"/>
              <a:gd name="connsiteX4-9" fmla="*/ 0 w 4933950"/>
              <a:gd name="connsiteY4-10" fmla="*/ 1364343 h 5929993"/>
              <a:gd name="connsiteX0-11" fmla="*/ 0 w 4933950"/>
              <a:gd name="connsiteY0-12" fmla="*/ 1204685 h 5770335"/>
              <a:gd name="connsiteX1-13" fmla="*/ 4817836 w 4933950"/>
              <a:gd name="connsiteY1-14" fmla="*/ 0 h 5770335"/>
              <a:gd name="connsiteX2-15" fmla="*/ 4933950 w 4933950"/>
              <a:gd name="connsiteY2-16" fmla="*/ 5770335 h 5770335"/>
              <a:gd name="connsiteX3-17" fmla="*/ 0 w 4933950"/>
              <a:gd name="connsiteY3-18" fmla="*/ 5770335 h 5770335"/>
              <a:gd name="connsiteX4-19" fmla="*/ 0 w 4933950"/>
              <a:gd name="connsiteY4-20" fmla="*/ 1204685 h 5770335"/>
              <a:gd name="connsiteX0-21" fmla="*/ 0 w 4933950"/>
              <a:gd name="connsiteY0-22" fmla="*/ 1103085 h 5668735"/>
              <a:gd name="connsiteX1-23" fmla="*/ 4774293 w 4933950"/>
              <a:gd name="connsiteY1-24" fmla="*/ 0 h 5668735"/>
              <a:gd name="connsiteX2-25" fmla="*/ 4933950 w 4933950"/>
              <a:gd name="connsiteY2-26" fmla="*/ 5668735 h 5668735"/>
              <a:gd name="connsiteX3-27" fmla="*/ 0 w 4933950"/>
              <a:gd name="connsiteY3-28" fmla="*/ 5668735 h 5668735"/>
              <a:gd name="connsiteX4-29" fmla="*/ 0 w 4933950"/>
              <a:gd name="connsiteY4-30" fmla="*/ 1103085 h 5668735"/>
              <a:gd name="connsiteX0-31" fmla="*/ 0 w 4933950"/>
              <a:gd name="connsiteY0-32" fmla="*/ 1045028 h 5610678"/>
              <a:gd name="connsiteX1-33" fmla="*/ 4803322 w 4933950"/>
              <a:gd name="connsiteY1-34" fmla="*/ 0 h 5610678"/>
              <a:gd name="connsiteX2-35" fmla="*/ 4933950 w 4933950"/>
              <a:gd name="connsiteY2-36" fmla="*/ 5610678 h 5610678"/>
              <a:gd name="connsiteX3-37" fmla="*/ 0 w 4933950"/>
              <a:gd name="connsiteY3-38" fmla="*/ 5610678 h 5610678"/>
              <a:gd name="connsiteX4-39" fmla="*/ 0 w 4933950"/>
              <a:gd name="connsiteY4-40" fmla="*/ 1045028 h 5610678"/>
              <a:gd name="connsiteX0-41" fmla="*/ 0 w 4933950"/>
              <a:gd name="connsiteY0-42" fmla="*/ 1059543 h 5625193"/>
              <a:gd name="connsiteX1-43" fmla="*/ 4803322 w 4933950"/>
              <a:gd name="connsiteY1-44" fmla="*/ 0 h 5625193"/>
              <a:gd name="connsiteX2-45" fmla="*/ 4933950 w 4933950"/>
              <a:gd name="connsiteY2-46" fmla="*/ 5625193 h 5625193"/>
              <a:gd name="connsiteX3-47" fmla="*/ 0 w 4933950"/>
              <a:gd name="connsiteY3-48" fmla="*/ 5625193 h 5625193"/>
              <a:gd name="connsiteX4-49" fmla="*/ 0 w 4933950"/>
              <a:gd name="connsiteY4-50" fmla="*/ 1059543 h 5625193"/>
              <a:gd name="connsiteX0-51" fmla="*/ 0 w 4933950"/>
              <a:gd name="connsiteY0-52" fmla="*/ 1074057 h 5639707"/>
              <a:gd name="connsiteX1-53" fmla="*/ 4774293 w 4933950"/>
              <a:gd name="connsiteY1-54" fmla="*/ 0 h 5639707"/>
              <a:gd name="connsiteX2-55" fmla="*/ 4933950 w 4933950"/>
              <a:gd name="connsiteY2-56" fmla="*/ 5639707 h 5639707"/>
              <a:gd name="connsiteX3-57" fmla="*/ 0 w 4933950"/>
              <a:gd name="connsiteY3-58" fmla="*/ 5639707 h 5639707"/>
              <a:gd name="connsiteX4-59" fmla="*/ 0 w 4933950"/>
              <a:gd name="connsiteY4-60" fmla="*/ 1074057 h 5639707"/>
              <a:gd name="connsiteX0-61" fmla="*/ 0 w 4933950"/>
              <a:gd name="connsiteY0-62" fmla="*/ 1103086 h 5668736"/>
              <a:gd name="connsiteX1-63" fmla="*/ 4803322 w 4933950"/>
              <a:gd name="connsiteY1-64" fmla="*/ 0 h 5668736"/>
              <a:gd name="connsiteX2-65" fmla="*/ 4933950 w 4933950"/>
              <a:gd name="connsiteY2-66" fmla="*/ 5668736 h 5668736"/>
              <a:gd name="connsiteX3-67" fmla="*/ 0 w 4933950"/>
              <a:gd name="connsiteY3-68" fmla="*/ 5668736 h 5668736"/>
              <a:gd name="connsiteX4-69" fmla="*/ 0 w 4933950"/>
              <a:gd name="connsiteY4-70" fmla="*/ 1103086 h 5668736"/>
              <a:gd name="connsiteX0-71" fmla="*/ 0 w 4977493"/>
              <a:gd name="connsiteY0-72" fmla="*/ 1103086 h 5813879"/>
              <a:gd name="connsiteX1-73" fmla="*/ 4803322 w 4977493"/>
              <a:gd name="connsiteY1-74" fmla="*/ 0 h 5813879"/>
              <a:gd name="connsiteX2-75" fmla="*/ 4977493 w 4977493"/>
              <a:gd name="connsiteY2-76" fmla="*/ 5813879 h 5813879"/>
              <a:gd name="connsiteX3-77" fmla="*/ 0 w 4977493"/>
              <a:gd name="connsiteY3-78" fmla="*/ 5668736 h 5813879"/>
              <a:gd name="connsiteX4-79" fmla="*/ 0 w 4977493"/>
              <a:gd name="connsiteY4-80" fmla="*/ 1103086 h 5813879"/>
              <a:gd name="connsiteX0-81" fmla="*/ 0 w 4992007"/>
              <a:gd name="connsiteY0-82" fmla="*/ 1103086 h 5871936"/>
              <a:gd name="connsiteX1-83" fmla="*/ 4803322 w 4992007"/>
              <a:gd name="connsiteY1-84" fmla="*/ 0 h 5871936"/>
              <a:gd name="connsiteX2-85" fmla="*/ 4992007 w 4992007"/>
              <a:gd name="connsiteY2-86" fmla="*/ 5871936 h 5871936"/>
              <a:gd name="connsiteX3-87" fmla="*/ 0 w 4992007"/>
              <a:gd name="connsiteY3-88" fmla="*/ 5668736 h 5871936"/>
              <a:gd name="connsiteX4-89" fmla="*/ 0 w 4992007"/>
              <a:gd name="connsiteY4-90" fmla="*/ 1103086 h 5871936"/>
              <a:gd name="connsiteX0-91" fmla="*/ 0 w 5035550"/>
              <a:gd name="connsiteY0-92" fmla="*/ 1103086 h 5886450"/>
              <a:gd name="connsiteX1-93" fmla="*/ 4803322 w 5035550"/>
              <a:gd name="connsiteY1-94" fmla="*/ 0 h 5886450"/>
              <a:gd name="connsiteX2-95" fmla="*/ 5035550 w 5035550"/>
              <a:gd name="connsiteY2-96" fmla="*/ 5886450 h 5886450"/>
              <a:gd name="connsiteX3-97" fmla="*/ 0 w 5035550"/>
              <a:gd name="connsiteY3-98" fmla="*/ 5668736 h 5886450"/>
              <a:gd name="connsiteX4-99" fmla="*/ 0 w 5035550"/>
              <a:gd name="connsiteY4-100" fmla="*/ 1103086 h 5886450"/>
              <a:gd name="connsiteX0-101" fmla="*/ 0 w 5064579"/>
              <a:gd name="connsiteY0-102" fmla="*/ 1103086 h 5886450"/>
              <a:gd name="connsiteX1-103" fmla="*/ 4803322 w 5064579"/>
              <a:gd name="connsiteY1-104" fmla="*/ 0 h 5886450"/>
              <a:gd name="connsiteX2-105" fmla="*/ 5064579 w 5064579"/>
              <a:gd name="connsiteY2-106" fmla="*/ 5886450 h 5886450"/>
              <a:gd name="connsiteX3-107" fmla="*/ 0 w 5064579"/>
              <a:gd name="connsiteY3-108" fmla="*/ 5668736 h 5886450"/>
              <a:gd name="connsiteX4-109" fmla="*/ 0 w 5064579"/>
              <a:gd name="connsiteY4-110" fmla="*/ 1103086 h 5886450"/>
              <a:gd name="connsiteX0-111" fmla="*/ 14515 w 5079094"/>
              <a:gd name="connsiteY0-112" fmla="*/ 1103086 h 5900964"/>
              <a:gd name="connsiteX1-113" fmla="*/ 4817837 w 5079094"/>
              <a:gd name="connsiteY1-114" fmla="*/ 0 h 5900964"/>
              <a:gd name="connsiteX2-115" fmla="*/ 5079094 w 5079094"/>
              <a:gd name="connsiteY2-116" fmla="*/ 5886450 h 5900964"/>
              <a:gd name="connsiteX3-117" fmla="*/ 0 w 5079094"/>
              <a:gd name="connsiteY3-118" fmla="*/ 5900964 h 5900964"/>
              <a:gd name="connsiteX4-119" fmla="*/ 14515 w 5079094"/>
              <a:gd name="connsiteY4-120" fmla="*/ 1103086 h 5900964"/>
              <a:gd name="connsiteX0-121" fmla="*/ 116115 w 5180694"/>
              <a:gd name="connsiteY0-122" fmla="*/ 1103086 h 5886450"/>
              <a:gd name="connsiteX1-123" fmla="*/ 4919437 w 5180694"/>
              <a:gd name="connsiteY1-124" fmla="*/ 0 h 5886450"/>
              <a:gd name="connsiteX2-125" fmla="*/ 5180694 w 5180694"/>
              <a:gd name="connsiteY2-126" fmla="*/ 5886450 h 5886450"/>
              <a:gd name="connsiteX3-127" fmla="*/ 0 w 5180694"/>
              <a:gd name="connsiteY3-128" fmla="*/ 5857421 h 5886450"/>
              <a:gd name="connsiteX4-129" fmla="*/ 116115 w 5180694"/>
              <a:gd name="connsiteY4-130" fmla="*/ 1103086 h 5886450"/>
              <a:gd name="connsiteX0-131" fmla="*/ 101601 w 5166180"/>
              <a:gd name="connsiteY0-132" fmla="*/ 1103086 h 5886450"/>
              <a:gd name="connsiteX1-133" fmla="*/ 4904923 w 5166180"/>
              <a:gd name="connsiteY1-134" fmla="*/ 0 h 5886450"/>
              <a:gd name="connsiteX2-135" fmla="*/ 5166180 w 5166180"/>
              <a:gd name="connsiteY2-136" fmla="*/ 5886450 h 5886450"/>
              <a:gd name="connsiteX3-137" fmla="*/ 0 w 5166180"/>
              <a:gd name="connsiteY3-138" fmla="*/ 5755821 h 5886450"/>
              <a:gd name="connsiteX4-139" fmla="*/ 101601 w 5166180"/>
              <a:gd name="connsiteY4-140" fmla="*/ 1103086 h 5886450"/>
              <a:gd name="connsiteX0-141" fmla="*/ 72572 w 5137151"/>
              <a:gd name="connsiteY0-142" fmla="*/ 1103086 h 5886450"/>
              <a:gd name="connsiteX1-143" fmla="*/ 4875894 w 5137151"/>
              <a:gd name="connsiteY1-144" fmla="*/ 0 h 5886450"/>
              <a:gd name="connsiteX2-145" fmla="*/ 5137151 w 5137151"/>
              <a:gd name="connsiteY2-146" fmla="*/ 5886450 h 5886450"/>
              <a:gd name="connsiteX3-147" fmla="*/ 0 w 5137151"/>
              <a:gd name="connsiteY3-148" fmla="*/ 5813879 h 5886450"/>
              <a:gd name="connsiteX4-149" fmla="*/ 72572 w 5137151"/>
              <a:gd name="connsiteY4-150" fmla="*/ 1103086 h 5886450"/>
              <a:gd name="connsiteX0-151" fmla="*/ 14515 w 5079094"/>
              <a:gd name="connsiteY0-152" fmla="*/ 1103086 h 5886450"/>
              <a:gd name="connsiteX1-153" fmla="*/ 4817837 w 5079094"/>
              <a:gd name="connsiteY1-154" fmla="*/ 0 h 5886450"/>
              <a:gd name="connsiteX2-155" fmla="*/ 5079094 w 5079094"/>
              <a:gd name="connsiteY2-156" fmla="*/ 5886450 h 5886450"/>
              <a:gd name="connsiteX3-157" fmla="*/ 0 w 5079094"/>
              <a:gd name="connsiteY3-158" fmla="*/ 5770336 h 5886450"/>
              <a:gd name="connsiteX4-159" fmla="*/ 14515 w 5079094"/>
              <a:gd name="connsiteY4-160" fmla="*/ 1103086 h 5886450"/>
              <a:gd name="connsiteX0-161" fmla="*/ 87086 w 5151665"/>
              <a:gd name="connsiteY0-162" fmla="*/ 1103086 h 5886450"/>
              <a:gd name="connsiteX1-163" fmla="*/ 4890408 w 5151665"/>
              <a:gd name="connsiteY1-164" fmla="*/ 0 h 5886450"/>
              <a:gd name="connsiteX2-165" fmla="*/ 5151665 w 5151665"/>
              <a:gd name="connsiteY2-166" fmla="*/ 5886450 h 5886450"/>
              <a:gd name="connsiteX3-167" fmla="*/ 0 w 5151665"/>
              <a:gd name="connsiteY3-168" fmla="*/ 5813879 h 5886450"/>
              <a:gd name="connsiteX4-169" fmla="*/ 87086 w 5151665"/>
              <a:gd name="connsiteY4-170" fmla="*/ 1103086 h 5886450"/>
              <a:gd name="connsiteX0-171" fmla="*/ 29029 w 5151665"/>
              <a:gd name="connsiteY0-172" fmla="*/ 1117600 h 5886450"/>
              <a:gd name="connsiteX1-173" fmla="*/ 4890408 w 5151665"/>
              <a:gd name="connsiteY1-174" fmla="*/ 0 h 5886450"/>
              <a:gd name="connsiteX2-175" fmla="*/ 5151665 w 5151665"/>
              <a:gd name="connsiteY2-176" fmla="*/ 5886450 h 5886450"/>
              <a:gd name="connsiteX3-177" fmla="*/ 0 w 5151665"/>
              <a:gd name="connsiteY3-178" fmla="*/ 5813879 h 5886450"/>
              <a:gd name="connsiteX4-179" fmla="*/ 29029 w 5151665"/>
              <a:gd name="connsiteY4-180" fmla="*/ 1117600 h 5886450"/>
              <a:gd name="connsiteX0-181" fmla="*/ 29029 w 5151665"/>
              <a:gd name="connsiteY0-182" fmla="*/ 1117600 h 5886450"/>
              <a:gd name="connsiteX1-183" fmla="*/ 4890408 w 5151665"/>
              <a:gd name="connsiteY1-184" fmla="*/ 0 h 5886450"/>
              <a:gd name="connsiteX2-185" fmla="*/ 5151665 w 5151665"/>
              <a:gd name="connsiteY2-186" fmla="*/ 5886450 h 5886450"/>
              <a:gd name="connsiteX3-187" fmla="*/ 0 w 5151665"/>
              <a:gd name="connsiteY3-188" fmla="*/ 5813879 h 5886450"/>
              <a:gd name="connsiteX4-189" fmla="*/ 29029 w 5151665"/>
              <a:gd name="connsiteY4-190" fmla="*/ 1117600 h 5886450"/>
              <a:gd name="connsiteX0-191" fmla="*/ 0 w 5166179"/>
              <a:gd name="connsiteY0-192" fmla="*/ 1175657 h 5886450"/>
              <a:gd name="connsiteX1-193" fmla="*/ 4904922 w 5166179"/>
              <a:gd name="connsiteY1-194" fmla="*/ 0 h 5886450"/>
              <a:gd name="connsiteX2-195" fmla="*/ 5166179 w 5166179"/>
              <a:gd name="connsiteY2-196" fmla="*/ 5886450 h 5886450"/>
              <a:gd name="connsiteX3-197" fmla="*/ 14514 w 5166179"/>
              <a:gd name="connsiteY3-198" fmla="*/ 5813879 h 5886450"/>
              <a:gd name="connsiteX4-199" fmla="*/ 0 w 5166179"/>
              <a:gd name="connsiteY4-200" fmla="*/ 1175657 h 5886450"/>
              <a:gd name="connsiteX0-201" fmla="*/ 38826 w 5151665"/>
              <a:gd name="connsiteY0-202" fmla="*/ 1160417 h 5886450"/>
              <a:gd name="connsiteX1-203" fmla="*/ 4890408 w 5151665"/>
              <a:gd name="connsiteY1-204" fmla="*/ 0 h 5886450"/>
              <a:gd name="connsiteX2-205" fmla="*/ 5151665 w 5151665"/>
              <a:gd name="connsiteY2-206" fmla="*/ 5886450 h 5886450"/>
              <a:gd name="connsiteX3-207" fmla="*/ 0 w 5151665"/>
              <a:gd name="connsiteY3-208" fmla="*/ 5813879 h 5886450"/>
              <a:gd name="connsiteX4-209" fmla="*/ 38826 w 5151665"/>
              <a:gd name="connsiteY4-210" fmla="*/ 1160417 h 5886450"/>
              <a:gd name="connsiteX0-211" fmla="*/ 23586 w 5151665"/>
              <a:gd name="connsiteY0-212" fmla="*/ 1160417 h 5886450"/>
              <a:gd name="connsiteX1-213" fmla="*/ 4890408 w 5151665"/>
              <a:gd name="connsiteY1-214" fmla="*/ 0 h 5886450"/>
              <a:gd name="connsiteX2-215" fmla="*/ 5151665 w 5151665"/>
              <a:gd name="connsiteY2-216" fmla="*/ 5886450 h 5886450"/>
              <a:gd name="connsiteX3-217" fmla="*/ 0 w 5151665"/>
              <a:gd name="connsiteY3-218" fmla="*/ 5813879 h 5886450"/>
              <a:gd name="connsiteX4-219" fmla="*/ 23586 w 5151665"/>
              <a:gd name="connsiteY4-220" fmla="*/ 1160417 h 5886450"/>
              <a:gd name="connsiteX0-221" fmla="*/ 726 w 5151665"/>
              <a:gd name="connsiteY0-222" fmla="*/ 1145177 h 5886450"/>
              <a:gd name="connsiteX1-223" fmla="*/ 4890408 w 5151665"/>
              <a:gd name="connsiteY1-224" fmla="*/ 0 h 5886450"/>
              <a:gd name="connsiteX2-225" fmla="*/ 5151665 w 5151665"/>
              <a:gd name="connsiteY2-226" fmla="*/ 5886450 h 5886450"/>
              <a:gd name="connsiteX3-227" fmla="*/ 0 w 5151665"/>
              <a:gd name="connsiteY3-228" fmla="*/ 5813879 h 5886450"/>
              <a:gd name="connsiteX4-229" fmla="*/ 726 w 5151665"/>
              <a:gd name="connsiteY4-230" fmla="*/ 1145177 h 5886450"/>
              <a:gd name="connsiteX0-231" fmla="*/ 15966 w 5151665"/>
              <a:gd name="connsiteY0-232" fmla="*/ 1137557 h 5886450"/>
              <a:gd name="connsiteX1-233" fmla="*/ 4890408 w 5151665"/>
              <a:gd name="connsiteY1-234" fmla="*/ 0 h 5886450"/>
              <a:gd name="connsiteX2-235" fmla="*/ 5151665 w 5151665"/>
              <a:gd name="connsiteY2-236" fmla="*/ 5886450 h 5886450"/>
              <a:gd name="connsiteX3-237" fmla="*/ 0 w 5151665"/>
              <a:gd name="connsiteY3-238" fmla="*/ 5813879 h 5886450"/>
              <a:gd name="connsiteX4-239" fmla="*/ 15966 w 5151665"/>
              <a:gd name="connsiteY4-240" fmla="*/ 1137557 h 5886450"/>
              <a:gd name="connsiteX0-241" fmla="*/ 15966 w 5151665"/>
              <a:gd name="connsiteY0-242" fmla="*/ 1137557 h 5886450"/>
              <a:gd name="connsiteX1-243" fmla="*/ 4890408 w 5151665"/>
              <a:gd name="connsiteY1-244" fmla="*/ 0 h 5886450"/>
              <a:gd name="connsiteX2-245" fmla="*/ 5151665 w 5151665"/>
              <a:gd name="connsiteY2-246" fmla="*/ 5886450 h 5886450"/>
              <a:gd name="connsiteX3-247" fmla="*/ 0 w 5151665"/>
              <a:gd name="connsiteY3-248" fmla="*/ 5813879 h 5886450"/>
              <a:gd name="connsiteX4-249" fmla="*/ 15966 w 5151665"/>
              <a:gd name="connsiteY4-250" fmla="*/ 1137557 h 5886450"/>
              <a:gd name="connsiteX0-251" fmla="*/ 15966 w 5126265"/>
              <a:gd name="connsiteY0-252" fmla="*/ 1137557 h 5899150"/>
              <a:gd name="connsiteX1-253" fmla="*/ 4890408 w 5126265"/>
              <a:gd name="connsiteY1-254" fmla="*/ 0 h 5899150"/>
              <a:gd name="connsiteX2-255" fmla="*/ 5126265 w 5126265"/>
              <a:gd name="connsiteY2-256" fmla="*/ 5899150 h 5899150"/>
              <a:gd name="connsiteX3-257" fmla="*/ 0 w 5126265"/>
              <a:gd name="connsiteY3-258" fmla="*/ 5813879 h 5899150"/>
              <a:gd name="connsiteX4-259" fmla="*/ 15966 w 5126265"/>
              <a:gd name="connsiteY4-260" fmla="*/ 1137557 h 5899150"/>
              <a:gd name="connsiteX0-261" fmla="*/ 15966 w 5138965"/>
              <a:gd name="connsiteY0-262" fmla="*/ 1137557 h 5899150"/>
              <a:gd name="connsiteX1-263" fmla="*/ 4890408 w 5138965"/>
              <a:gd name="connsiteY1-264" fmla="*/ 0 h 5899150"/>
              <a:gd name="connsiteX2-265" fmla="*/ 5138965 w 5138965"/>
              <a:gd name="connsiteY2-266" fmla="*/ 5899150 h 5899150"/>
              <a:gd name="connsiteX3-267" fmla="*/ 0 w 5138965"/>
              <a:gd name="connsiteY3-268" fmla="*/ 5813879 h 5899150"/>
              <a:gd name="connsiteX4-269" fmla="*/ 15966 w 5138965"/>
              <a:gd name="connsiteY4-270" fmla="*/ 1137557 h 5899150"/>
              <a:gd name="connsiteX0-271" fmla="*/ 15966 w 5138965"/>
              <a:gd name="connsiteY0-272" fmla="*/ 1156607 h 5918200"/>
              <a:gd name="connsiteX1-273" fmla="*/ 4884058 w 5138965"/>
              <a:gd name="connsiteY1-274" fmla="*/ 0 h 5918200"/>
              <a:gd name="connsiteX2-275" fmla="*/ 5138965 w 5138965"/>
              <a:gd name="connsiteY2-276" fmla="*/ 5918200 h 5918200"/>
              <a:gd name="connsiteX3-277" fmla="*/ 0 w 5138965"/>
              <a:gd name="connsiteY3-278" fmla="*/ 5832929 h 5918200"/>
              <a:gd name="connsiteX4-279" fmla="*/ 15966 w 5138965"/>
              <a:gd name="connsiteY4-280" fmla="*/ 1156607 h 5918200"/>
              <a:gd name="connsiteX0-281" fmla="*/ 3266 w 5126265"/>
              <a:gd name="connsiteY0-282" fmla="*/ 1156607 h 5918200"/>
              <a:gd name="connsiteX1-283" fmla="*/ 4871358 w 5126265"/>
              <a:gd name="connsiteY1-284" fmla="*/ 0 h 5918200"/>
              <a:gd name="connsiteX2-285" fmla="*/ 5126265 w 5126265"/>
              <a:gd name="connsiteY2-286" fmla="*/ 5918200 h 5918200"/>
              <a:gd name="connsiteX3-287" fmla="*/ 0 w 5126265"/>
              <a:gd name="connsiteY3-288" fmla="*/ 5839279 h 5918200"/>
              <a:gd name="connsiteX4-289" fmla="*/ 3266 w 5126265"/>
              <a:gd name="connsiteY4-290" fmla="*/ 1156607 h 5918200"/>
              <a:gd name="connsiteX0-291" fmla="*/ 0 w 5122999"/>
              <a:gd name="connsiteY0-292" fmla="*/ 1156607 h 5918200"/>
              <a:gd name="connsiteX1-293" fmla="*/ 4868092 w 5122999"/>
              <a:gd name="connsiteY1-294" fmla="*/ 0 h 5918200"/>
              <a:gd name="connsiteX2-295" fmla="*/ 5122999 w 5122999"/>
              <a:gd name="connsiteY2-296" fmla="*/ 5918200 h 5918200"/>
              <a:gd name="connsiteX3-297" fmla="*/ 9434 w 5122999"/>
              <a:gd name="connsiteY3-298" fmla="*/ 5864679 h 5918200"/>
              <a:gd name="connsiteX4-299" fmla="*/ 0 w 5122999"/>
              <a:gd name="connsiteY4-300" fmla="*/ 1156607 h 5918200"/>
              <a:gd name="connsiteX0-301" fmla="*/ 0 w 5122999"/>
              <a:gd name="connsiteY0-302" fmla="*/ 1156607 h 5918200"/>
              <a:gd name="connsiteX1-303" fmla="*/ 4868092 w 5122999"/>
              <a:gd name="connsiteY1-304" fmla="*/ 0 h 5918200"/>
              <a:gd name="connsiteX2-305" fmla="*/ 5122999 w 5122999"/>
              <a:gd name="connsiteY2-306" fmla="*/ 5918200 h 5918200"/>
              <a:gd name="connsiteX3-307" fmla="*/ 3084 w 5122999"/>
              <a:gd name="connsiteY3-308" fmla="*/ 5858329 h 5918200"/>
              <a:gd name="connsiteX4-309" fmla="*/ 0 w 5122999"/>
              <a:gd name="connsiteY4-310" fmla="*/ 1156607 h 5918200"/>
              <a:gd name="connsiteX0-311" fmla="*/ 0 w 5122999"/>
              <a:gd name="connsiteY0-312" fmla="*/ 1156607 h 5918200"/>
              <a:gd name="connsiteX1-313" fmla="*/ 4868092 w 5122999"/>
              <a:gd name="connsiteY1-314" fmla="*/ 0 h 5918200"/>
              <a:gd name="connsiteX2-315" fmla="*/ 5122999 w 5122999"/>
              <a:gd name="connsiteY2-316" fmla="*/ 5918200 h 5918200"/>
              <a:gd name="connsiteX3-317" fmla="*/ 3084 w 5122999"/>
              <a:gd name="connsiteY3-318" fmla="*/ 5845629 h 5918200"/>
              <a:gd name="connsiteX4-319" fmla="*/ 0 w 5122999"/>
              <a:gd name="connsiteY4-320" fmla="*/ 1156607 h 5918200"/>
              <a:gd name="connsiteX0-321" fmla="*/ 0 w 5122999"/>
              <a:gd name="connsiteY0-322" fmla="*/ 1093107 h 5854700"/>
              <a:gd name="connsiteX1-323" fmla="*/ 5007792 w 5122999"/>
              <a:gd name="connsiteY1-324" fmla="*/ 0 h 5854700"/>
              <a:gd name="connsiteX2-325" fmla="*/ 5122999 w 5122999"/>
              <a:gd name="connsiteY2-326" fmla="*/ 5854700 h 5854700"/>
              <a:gd name="connsiteX3-327" fmla="*/ 3084 w 5122999"/>
              <a:gd name="connsiteY3-328" fmla="*/ 5782129 h 5854700"/>
              <a:gd name="connsiteX4-329" fmla="*/ 0 w 5122999"/>
              <a:gd name="connsiteY4-330" fmla="*/ 1093107 h 5854700"/>
              <a:gd name="connsiteX0-331" fmla="*/ 0 w 5122999"/>
              <a:gd name="connsiteY0-332" fmla="*/ 1012144 h 5773737"/>
              <a:gd name="connsiteX1-333" fmla="*/ 5074467 w 5122999"/>
              <a:gd name="connsiteY1-334" fmla="*/ 0 h 5773737"/>
              <a:gd name="connsiteX2-335" fmla="*/ 5122999 w 5122999"/>
              <a:gd name="connsiteY2-336" fmla="*/ 5773737 h 5773737"/>
              <a:gd name="connsiteX3-337" fmla="*/ 3084 w 5122999"/>
              <a:gd name="connsiteY3-338" fmla="*/ 5701166 h 5773737"/>
              <a:gd name="connsiteX4-339" fmla="*/ 0 w 5122999"/>
              <a:gd name="connsiteY4-340" fmla="*/ 1012144 h 5773737"/>
              <a:gd name="connsiteX0-341" fmla="*/ 0 w 5126855"/>
              <a:gd name="connsiteY0-342" fmla="*/ 969282 h 5730875"/>
              <a:gd name="connsiteX1-343" fmla="*/ 5126855 w 5126855"/>
              <a:gd name="connsiteY1-344" fmla="*/ 0 h 5730875"/>
              <a:gd name="connsiteX2-345" fmla="*/ 5122999 w 5126855"/>
              <a:gd name="connsiteY2-346" fmla="*/ 5730875 h 5730875"/>
              <a:gd name="connsiteX3-347" fmla="*/ 3084 w 5126855"/>
              <a:gd name="connsiteY3-348" fmla="*/ 5658304 h 5730875"/>
              <a:gd name="connsiteX4-349" fmla="*/ 0 w 5126855"/>
              <a:gd name="connsiteY4-350" fmla="*/ 969282 h 5730875"/>
              <a:gd name="connsiteX0-351" fmla="*/ 0 w 5198292"/>
              <a:gd name="connsiteY0-352" fmla="*/ 878794 h 5640387"/>
              <a:gd name="connsiteX1-353" fmla="*/ 5198292 w 5198292"/>
              <a:gd name="connsiteY1-354" fmla="*/ 0 h 5640387"/>
              <a:gd name="connsiteX2-355" fmla="*/ 5122999 w 5198292"/>
              <a:gd name="connsiteY2-356" fmla="*/ 5640387 h 5640387"/>
              <a:gd name="connsiteX3-357" fmla="*/ 3084 w 5198292"/>
              <a:gd name="connsiteY3-358" fmla="*/ 5567816 h 5640387"/>
              <a:gd name="connsiteX4-359" fmla="*/ 0 w 5198292"/>
              <a:gd name="connsiteY4-360" fmla="*/ 878794 h 5640387"/>
              <a:gd name="connsiteX0-361" fmla="*/ 0 w 5212580"/>
              <a:gd name="connsiteY0-362" fmla="*/ 874032 h 5635625"/>
              <a:gd name="connsiteX1-363" fmla="*/ 5212580 w 5212580"/>
              <a:gd name="connsiteY1-364" fmla="*/ 0 h 5635625"/>
              <a:gd name="connsiteX2-365" fmla="*/ 5122999 w 5212580"/>
              <a:gd name="connsiteY2-366" fmla="*/ 5635625 h 5635625"/>
              <a:gd name="connsiteX3-367" fmla="*/ 3084 w 5212580"/>
              <a:gd name="connsiteY3-368" fmla="*/ 5563054 h 5635625"/>
              <a:gd name="connsiteX4-369" fmla="*/ 0 w 5212580"/>
              <a:gd name="connsiteY4-370" fmla="*/ 874032 h 5635625"/>
              <a:gd name="connsiteX0-371" fmla="*/ 0 w 5417368"/>
              <a:gd name="connsiteY0-372" fmla="*/ 769257 h 5635625"/>
              <a:gd name="connsiteX1-373" fmla="*/ 5417368 w 5417368"/>
              <a:gd name="connsiteY1-374" fmla="*/ 0 h 5635625"/>
              <a:gd name="connsiteX2-375" fmla="*/ 5327787 w 5417368"/>
              <a:gd name="connsiteY2-376" fmla="*/ 5635625 h 5635625"/>
              <a:gd name="connsiteX3-377" fmla="*/ 207872 w 5417368"/>
              <a:gd name="connsiteY3-378" fmla="*/ 5563054 h 5635625"/>
              <a:gd name="connsiteX4-379" fmla="*/ 0 w 5417368"/>
              <a:gd name="connsiteY4-380" fmla="*/ 769257 h 5635625"/>
              <a:gd name="connsiteX0-381" fmla="*/ 0 w 5722168"/>
              <a:gd name="connsiteY0-382" fmla="*/ 654957 h 5635625"/>
              <a:gd name="connsiteX1-383" fmla="*/ 5722168 w 5722168"/>
              <a:gd name="connsiteY1-384" fmla="*/ 0 h 5635625"/>
              <a:gd name="connsiteX2-385" fmla="*/ 5632587 w 5722168"/>
              <a:gd name="connsiteY2-386" fmla="*/ 5635625 h 5635625"/>
              <a:gd name="connsiteX3-387" fmla="*/ 512672 w 5722168"/>
              <a:gd name="connsiteY3-388" fmla="*/ 5563054 h 5635625"/>
              <a:gd name="connsiteX4-389" fmla="*/ 0 w 5722168"/>
              <a:gd name="connsiteY4-390" fmla="*/ 654957 h 5635625"/>
              <a:gd name="connsiteX0-391" fmla="*/ 0 w 5712643"/>
              <a:gd name="connsiteY0-392" fmla="*/ 597807 h 5635625"/>
              <a:gd name="connsiteX1-393" fmla="*/ 5712643 w 5712643"/>
              <a:gd name="connsiteY1-394" fmla="*/ 0 h 5635625"/>
              <a:gd name="connsiteX2-395" fmla="*/ 5623062 w 5712643"/>
              <a:gd name="connsiteY2-396" fmla="*/ 5635625 h 5635625"/>
              <a:gd name="connsiteX3-397" fmla="*/ 503147 w 5712643"/>
              <a:gd name="connsiteY3-398" fmla="*/ 5563054 h 5635625"/>
              <a:gd name="connsiteX4-399" fmla="*/ 0 w 5712643"/>
              <a:gd name="connsiteY4-400" fmla="*/ 597807 h 5635625"/>
              <a:gd name="connsiteX0-401" fmla="*/ 0 w 5731693"/>
              <a:gd name="connsiteY0-402" fmla="*/ 569232 h 5635625"/>
              <a:gd name="connsiteX1-403" fmla="*/ 5731693 w 5731693"/>
              <a:gd name="connsiteY1-404" fmla="*/ 0 h 5635625"/>
              <a:gd name="connsiteX2-405" fmla="*/ 5642112 w 5731693"/>
              <a:gd name="connsiteY2-406" fmla="*/ 5635625 h 5635625"/>
              <a:gd name="connsiteX3-407" fmla="*/ 522197 w 5731693"/>
              <a:gd name="connsiteY3-408" fmla="*/ 5563054 h 5635625"/>
              <a:gd name="connsiteX4-409" fmla="*/ 0 w 5731693"/>
              <a:gd name="connsiteY4-410" fmla="*/ 569232 h 5635625"/>
              <a:gd name="connsiteX0-411" fmla="*/ 0 w 5731693"/>
              <a:gd name="connsiteY0-412" fmla="*/ 569232 h 5635625"/>
              <a:gd name="connsiteX1-413" fmla="*/ 5731693 w 5731693"/>
              <a:gd name="connsiteY1-414" fmla="*/ 0 h 5635625"/>
              <a:gd name="connsiteX2-415" fmla="*/ 5642112 w 5731693"/>
              <a:gd name="connsiteY2-416" fmla="*/ 5635625 h 5635625"/>
              <a:gd name="connsiteX3-417" fmla="*/ 522197 w 5731693"/>
              <a:gd name="connsiteY3-418" fmla="*/ 5563054 h 5635625"/>
              <a:gd name="connsiteX4-419" fmla="*/ 0 w 5731693"/>
              <a:gd name="connsiteY4-420" fmla="*/ 569232 h 5635625"/>
              <a:gd name="connsiteX0-421" fmla="*/ 0 w 5731693"/>
              <a:gd name="connsiteY0-422" fmla="*/ 569232 h 5635625"/>
              <a:gd name="connsiteX1-423" fmla="*/ 5731693 w 5731693"/>
              <a:gd name="connsiteY1-424" fmla="*/ 0 h 5635625"/>
              <a:gd name="connsiteX2-425" fmla="*/ 5642112 w 5731693"/>
              <a:gd name="connsiteY2-426" fmla="*/ 5635625 h 5635625"/>
              <a:gd name="connsiteX3-427" fmla="*/ 403135 w 5731693"/>
              <a:gd name="connsiteY3-428" fmla="*/ 5520191 h 5635625"/>
              <a:gd name="connsiteX4-429" fmla="*/ 0 w 5731693"/>
              <a:gd name="connsiteY4-430" fmla="*/ 569232 h 5635625"/>
              <a:gd name="connsiteX0-431" fmla="*/ 0 w 5731693"/>
              <a:gd name="connsiteY0-432" fmla="*/ 569232 h 5635625"/>
              <a:gd name="connsiteX1-433" fmla="*/ 5731693 w 5731693"/>
              <a:gd name="connsiteY1-434" fmla="*/ 0 h 5635625"/>
              <a:gd name="connsiteX2-435" fmla="*/ 5642112 w 5731693"/>
              <a:gd name="connsiteY2-436" fmla="*/ 5635625 h 5635625"/>
              <a:gd name="connsiteX3-437" fmla="*/ 317410 w 5731693"/>
              <a:gd name="connsiteY3-438" fmla="*/ 5429704 h 5635625"/>
              <a:gd name="connsiteX4-439" fmla="*/ 0 w 5731693"/>
              <a:gd name="connsiteY4-440" fmla="*/ 569232 h 5635625"/>
              <a:gd name="connsiteX0-441" fmla="*/ 0 w 5731693"/>
              <a:gd name="connsiteY0-442" fmla="*/ 569232 h 5635625"/>
              <a:gd name="connsiteX1-443" fmla="*/ 5731693 w 5731693"/>
              <a:gd name="connsiteY1-444" fmla="*/ 0 h 5635625"/>
              <a:gd name="connsiteX2-445" fmla="*/ 5642112 w 5731693"/>
              <a:gd name="connsiteY2-446" fmla="*/ 5635625 h 5635625"/>
              <a:gd name="connsiteX3-447" fmla="*/ 274547 w 5731693"/>
              <a:gd name="connsiteY3-448" fmla="*/ 5420179 h 5635625"/>
              <a:gd name="connsiteX4-449" fmla="*/ 0 w 5731693"/>
              <a:gd name="connsiteY4-450" fmla="*/ 569232 h 5635625"/>
              <a:gd name="connsiteX0-451" fmla="*/ 0 w 5731693"/>
              <a:gd name="connsiteY0-452" fmla="*/ 569232 h 5635625"/>
              <a:gd name="connsiteX1-453" fmla="*/ 5731693 w 5731693"/>
              <a:gd name="connsiteY1-454" fmla="*/ 0 h 5635625"/>
              <a:gd name="connsiteX2-455" fmla="*/ 5642112 w 5731693"/>
              <a:gd name="connsiteY2-456" fmla="*/ 5635625 h 5635625"/>
              <a:gd name="connsiteX3-457" fmla="*/ 188822 w 5731693"/>
              <a:gd name="connsiteY3-458" fmla="*/ 5382079 h 5635625"/>
              <a:gd name="connsiteX4-459" fmla="*/ 0 w 5731693"/>
              <a:gd name="connsiteY4-460" fmla="*/ 569232 h 5635625"/>
              <a:gd name="connsiteX0-461" fmla="*/ 0 w 5731693"/>
              <a:gd name="connsiteY0-462" fmla="*/ 569232 h 5635625"/>
              <a:gd name="connsiteX1-463" fmla="*/ 5731693 w 5731693"/>
              <a:gd name="connsiteY1-464" fmla="*/ 0 h 5635625"/>
              <a:gd name="connsiteX2-465" fmla="*/ 5642112 w 5731693"/>
              <a:gd name="connsiteY2-466" fmla="*/ 5635625 h 5635625"/>
              <a:gd name="connsiteX3-467" fmla="*/ 136435 w 5731693"/>
              <a:gd name="connsiteY3-468" fmla="*/ 5291591 h 5635625"/>
              <a:gd name="connsiteX4-469" fmla="*/ 0 w 5731693"/>
              <a:gd name="connsiteY4-470" fmla="*/ 569232 h 5635625"/>
              <a:gd name="connsiteX0-471" fmla="*/ 0 w 5731693"/>
              <a:gd name="connsiteY0-472" fmla="*/ 569232 h 5635625"/>
              <a:gd name="connsiteX1-473" fmla="*/ 5731693 w 5731693"/>
              <a:gd name="connsiteY1-474" fmla="*/ 0 h 5635625"/>
              <a:gd name="connsiteX2-475" fmla="*/ 5642112 w 5731693"/>
              <a:gd name="connsiteY2-476" fmla="*/ 5635625 h 5635625"/>
              <a:gd name="connsiteX3-477" fmla="*/ 155485 w 5731693"/>
              <a:gd name="connsiteY3-478" fmla="*/ 5277304 h 5635625"/>
              <a:gd name="connsiteX4-479" fmla="*/ 0 w 5731693"/>
              <a:gd name="connsiteY4-480" fmla="*/ 569232 h 5635625"/>
              <a:gd name="connsiteX0-481" fmla="*/ 0 w 5731693"/>
              <a:gd name="connsiteY0-482" fmla="*/ 569232 h 5635625"/>
              <a:gd name="connsiteX1-483" fmla="*/ 5731693 w 5731693"/>
              <a:gd name="connsiteY1-484" fmla="*/ 0 h 5635625"/>
              <a:gd name="connsiteX2-485" fmla="*/ 5642112 w 5731693"/>
              <a:gd name="connsiteY2-486" fmla="*/ 5635625 h 5635625"/>
              <a:gd name="connsiteX3-487" fmla="*/ 179297 w 5731693"/>
              <a:gd name="connsiteY3-488" fmla="*/ 5291592 h 5635625"/>
              <a:gd name="connsiteX4-489" fmla="*/ 0 w 5731693"/>
              <a:gd name="connsiteY4-490" fmla="*/ 569232 h 5635625"/>
              <a:gd name="connsiteX0-491" fmla="*/ 0 w 5731693"/>
              <a:gd name="connsiteY0-492" fmla="*/ 569232 h 5635625"/>
              <a:gd name="connsiteX1-493" fmla="*/ 5731693 w 5731693"/>
              <a:gd name="connsiteY1-494" fmla="*/ 0 h 5635625"/>
              <a:gd name="connsiteX2-495" fmla="*/ 5642112 w 5731693"/>
              <a:gd name="connsiteY2-496" fmla="*/ 5635625 h 5635625"/>
              <a:gd name="connsiteX3-497" fmla="*/ 179297 w 5731693"/>
              <a:gd name="connsiteY3-498" fmla="*/ 5291592 h 5635625"/>
              <a:gd name="connsiteX4-499" fmla="*/ 0 w 5731693"/>
              <a:gd name="connsiteY4-500" fmla="*/ 569232 h 5635625"/>
              <a:gd name="connsiteX0-501" fmla="*/ 0 w 5731693"/>
              <a:gd name="connsiteY0-502" fmla="*/ 569232 h 5635625"/>
              <a:gd name="connsiteX1-503" fmla="*/ 5731693 w 5731693"/>
              <a:gd name="connsiteY1-504" fmla="*/ 0 h 5635625"/>
              <a:gd name="connsiteX2-505" fmla="*/ 5642112 w 5731693"/>
              <a:gd name="connsiteY2-506" fmla="*/ 5635625 h 5635625"/>
              <a:gd name="connsiteX3-507" fmla="*/ 179297 w 5731693"/>
              <a:gd name="connsiteY3-508" fmla="*/ 5291592 h 5635625"/>
              <a:gd name="connsiteX4-509" fmla="*/ 0 w 5731693"/>
              <a:gd name="connsiteY4-510" fmla="*/ 569232 h 5635625"/>
              <a:gd name="connsiteX0-511" fmla="*/ 0 w 5731693"/>
              <a:gd name="connsiteY0-512" fmla="*/ 569232 h 5635625"/>
              <a:gd name="connsiteX1-513" fmla="*/ 5731693 w 5731693"/>
              <a:gd name="connsiteY1-514" fmla="*/ 0 h 5635625"/>
              <a:gd name="connsiteX2-515" fmla="*/ 5642112 w 5731693"/>
              <a:gd name="connsiteY2-516" fmla="*/ 5635625 h 5635625"/>
              <a:gd name="connsiteX3-517" fmla="*/ 174535 w 5731693"/>
              <a:gd name="connsiteY3-518" fmla="*/ 5305879 h 5635625"/>
              <a:gd name="connsiteX4-519" fmla="*/ 0 w 5731693"/>
              <a:gd name="connsiteY4-520" fmla="*/ 569232 h 5635625"/>
              <a:gd name="connsiteX0-521" fmla="*/ 0 w 5789769"/>
              <a:gd name="connsiteY0-522" fmla="*/ 569232 h 5854700"/>
              <a:gd name="connsiteX1-523" fmla="*/ 5731693 w 5789769"/>
              <a:gd name="connsiteY1-524" fmla="*/ 0 h 5854700"/>
              <a:gd name="connsiteX2-525" fmla="*/ 5789749 w 5789769"/>
              <a:gd name="connsiteY2-526" fmla="*/ 5854700 h 5854700"/>
              <a:gd name="connsiteX3-527" fmla="*/ 174535 w 5789769"/>
              <a:gd name="connsiteY3-528" fmla="*/ 5305879 h 5854700"/>
              <a:gd name="connsiteX4-529" fmla="*/ 0 w 5789769"/>
              <a:gd name="connsiteY4-530" fmla="*/ 569232 h 5854700"/>
              <a:gd name="connsiteX0-531" fmla="*/ 0 w 6199326"/>
              <a:gd name="connsiteY0-532" fmla="*/ 569232 h 5973763"/>
              <a:gd name="connsiteX1-533" fmla="*/ 5731693 w 6199326"/>
              <a:gd name="connsiteY1-534" fmla="*/ 0 h 5973763"/>
              <a:gd name="connsiteX2-535" fmla="*/ 6199324 w 6199326"/>
              <a:gd name="connsiteY2-536" fmla="*/ 5973763 h 5973763"/>
              <a:gd name="connsiteX3-537" fmla="*/ 174535 w 6199326"/>
              <a:gd name="connsiteY3-538" fmla="*/ 5305879 h 5973763"/>
              <a:gd name="connsiteX4-539" fmla="*/ 0 w 6199326"/>
              <a:gd name="connsiteY4-540" fmla="*/ 569232 h 5973763"/>
              <a:gd name="connsiteX0-541" fmla="*/ 0 w 6237426"/>
              <a:gd name="connsiteY0-542" fmla="*/ 569232 h 5959475"/>
              <a:gd name="connsiteX1-543" fmla="*/ 5731693 w 6237426"/>
              <a:gd name="connsiteY1-544" fmla="*/ 0 h 5959475"/>
              <a:gd name="connsiteX2-545" fmla="*/ 6237424 w 6237426"/>
              <a:gd name="connsiteY2-546" fmla="*/ 5959475 h 5959475"/>
              <a:gd name="connsiteX3-547" fmla="*/ 174535 w 6237426"/>
              <a:gd name="connsiteY3-548" fmla="*/ 5305879 h 5959475"/>
              <a:gd name="connsiteX4-549" fmla="*/ 0 w 6237426"/>
              <a:gd name="connsiteY4-550" fmla="*/ 569232 h 5959475"/>
              <a:gd name="connsiteX0-551" fmla="*/ 0 w 6266001"/>
              <a:gd name="connsiteY0-552" fmla="*/ 569232 h 5983287"/>
              <a:gd name="connsiteX1-553" fmla="*/ 5731693 w 6266001"/>
              <a:gd name="connsiteY1-554" fmla="*/ 0 h 5983287"/>
              <a:gd name="connsiteX2-555" fmla="*/ 6265999 w 6266001"/>
              <a:gd name="connsiteY2-556" fmla="*/ 5983287 h 5983287"/>
              <a:gd name="connsiteX3-557" fmla="*/ 174535 w 6266001"/>
              <a:gd name="connsiteY3-558" fmla="*/ 5305879 h 5983287"/>
              <a:gd name="connsiteX4-559" fmla="*/ 0 w 6266001"/>
              <a:gd name="connsiteY4-560" fmla="*/ 569232 h 5983287"/>
              <a:gd name="connsiteX0-561" fmla="*/ 0 w 6265999"/>
              <a:gd name="connsiteY0-562" fmla="*/ 569232 h 5983287"/>
              <a:gd name="connsiteX1-563" fmla="*/ 5731693 w 6265999"/>
              <a:gd name="connsiteY1-564" fmla="*/ 0 h 5983287"/>
              <a:gd name="connsiteX2-565" fmla="*/ 6265999 w 6265999"/>
              <a:gd name="connsiteY2-566" fmla="*/ 5983287 h 5983287"/>
              <a:gd name="connsiteX3-567" fmla="*/ 174535 w 6265999"/>
              <a:gd name="connsiteY3-568" fmla="*/ 5305879 h 5983287"/>
              <a:gd name="connsiteX4-569" fmla="*/ 0 w 6265999"/>
              <a:gd name="connsiteY4-570" fmla="*/ 569232 h 5983287"/>
              <a:gd name="connsiteX0-571" fmla="*/ 0 w 6266543"/>
              <a:gd name="connsiteY0-572" fmla="*/ 569232 h 5983385"/>
              <a:gd name="connsiteX1-573" fmla="*/ 5731693 w 6266543"/>
              <a:gd name="connsiteY1-574" fmla="*/ 0 h 5983385"/>
              <a:gd name="connsiteX2-575" fmla="*/ 6265999 w 6266543"/>
              <a:gd name="connsiteY2-576" fmla="*/ 5983287 h 5983385"/>
              <a:gd name="connsiteX3-577" fmla="*/ 174535 w 6266543"/>
              <a:gd name="connsiteY3-578" fmla="*/ 5305879 h 5983385"/>
              <a:gd name="connsiteX4-579" fmla="*/ 0 w 6266543"/>
              <a:gd name="connsiteY4-580" fmla="*/ 569232 h 5983385"/>
              <a:gd name="connsiteX0-581" fmla="*/ 0 w 6266049"/>
              <a:gd name="connsiteY0-582" fmla="*/ 569232 h 5983301"/>
              <a:gd name="connsiteX1-583" fmla="*/ 5731693 w 6266049"/>
              <a:gd name="connsiteY1-584" fmla="*/ 0 h 5983301"/>
              <a:gd name="connsiteX2-585" fmla="*/ 6265999 w 6266049"/>
              <a:gd name="connsiteY2-586" fmla="*/ 5983287 h 5983301"/>
              <a:gd name="connsiteX3-587" fmla="*/ 174535 w 6266049"/>
              <a:gd name="connsiteY3-588" fmla="*/ 5305879 h 5983301"/>
              <a:gd name="connsiteX4-589" fmla="*/ 0 w 6266049"/>
              <a:gd name="connsiteY4-590" fmla="*/ 569232 h 5983301"/>
              <a:gd name="connsiteX0-591" fmla="*/ 0 w 6266047"/>
              <a:gd name="connsiteY0-592" fmla="*/ 588282 h 6002351"/>
              <a:gd name="connsiteX1-593" fmla="*/ 5712643 w 6266047"/>
              <a:gd name="connsiteY1-594" fmla="*/ 0 h 6002351"/>
              <a:gd name="connsiteX2-595" fmla="*/ 6265999 w 6266047"/>
              <a:gd name="connsiteY2-596" fmla="*/ 6002337 h 6002351"/>
              <a:gd name="connsiteX3-597" fmla="*/ 174535 w 6266047"/>
              <a:gd name="connsiteY3-598" fmla="*/ 5324929 h 6002351"/>
              <a:gd name="connsiteX4-599" fmla="*/ 0 w 6266047"/>
              <a:gd name="connsiteY4-600" fmla="*/ 588282 h 6002351"/>
              <a:gd name="connsiteX0-601" fmla="*/ 0 w 6266046"/>
              <a:gd name="connsiteY0-602" fmla="*/ 616857 h 6030926"/>
              <a:gd name="connsiteX1-603" fmla="*/ 5703118 w 6266046"/>
              <a:gd name="connsiteY1-604" fmla="*/ 0 h 6030926"/>
              <a:gd name="connsiteX2-605" fmla="*/ 6265999 w 6266046"/>
              <a:gd name="connsiteY2-606" fmla="*/ 6030912 h 6030926"/>
              <a:gd name="connsiteX3-607" fmla="*/ 174535 w 6266046"/>
              <a:gd name="connsiteY3-608" fmla="*/ 5353504 h 6030926"/>
              <a:gd name="connsiteX4-609" fmla="*/ 0 w 6266046"/>
              <a:gd name="connsiteY4-610" fmla="*/ 616857 h 6030926"/>
              <a:gd name="connsiteX0-611" fmla="*/ 0 w 6266046"/>
              <a:gd name="connsiteY0-612" fmla="*/ 616857 h 6030922"/>
              <a:gd name="connsiteX1-613" fmla="*/ 5703118 w 6266046"/>
              <a:gd name="connsiteY1-614" fmla="*/ 0 h 6030922"/>
              <a:gd name="connsiteX2-615" fmla="*/ 6265999 w 6266046"/>
              <a:gd name="connsiteY2-616" fmla="*/ 6030912 h 6030922"/>
              <a:gd name="connsiteX3-617" fmla="*/ 174535 w 6266046"/>
              <a:gd name="connsiteY3-618" fmla="*/ 5353504 h 6030922"/>
              <a:gd name="connsiteX4-619" fmla="*/ 0 w 6266046"/>
              <a:gd name="connsiteY4-620" fmla="*/ 616857 h 6030922"/>
              <a:gd name="connsiteX0-621" fmla="*/ 0 w 6370821"/>
              <a:gd name="connsiteY0-622" fmla="*/ 502557 h 6030922"/>
              <a:gd name="connsiteX1-623" fmla="*/ 5807893 w 6370821"/>
              <a:gd name="connsiteY1-624" fmla="*/ 0 h 6030922"/>
              <a:gd name="connsiteX2-625" fmla="*/ 6370774 w 6370821"/>
              <a:gd name="connsiteY2-626" fmla="*/ 6030912 h 6030922"/>
              <a:gd name="connsiteX3-627" fmla="*/ 279310 w 6370821"/>
              <a:gd name="connsiteY3-628" fmla="*/ 5353504 h 6030922"/>
              <a:gd name="connsiteX4-629" fmla="*/ 0 w 6370821"/>
              <a:gd name="connsiteY4-630" fmla="*/ 502557 h 6030922"/>
              <a:gd name="connsiteX0-631" fmla="*/ 0 w 6380346"/>
              <a:gd name="connsiteY0-632" fmla="*/ 464457 h 6030922"/>
              <a:gd name="connsiteX1-633" fmla="*/ 5817418 w 6380346"/>
              <a:gd name="connsiteY1-634" fmla="*/ 0 h 6030922"/>
              <a:gd name="connsiteX2-635" fmla="*/ 6380299 w 6380346"/>
              <a:gd name="connsiteY2-636" fmla="*/ 6030912 h 6030922"/>
              <a:gd name="connsiteX3-637" fmla="*/ 288835 w 6380346"/>
              <a:gd name="connsiteY3-638" fmla="*/ 5353504 h 6030922"/>
              <a:gd name="connsiteX4-639" fmla="*/ 0 w 6380346"/>
              <a:gd name="connsiteY4-640" fmla="*/ 464457 h 6030922"/>
              <a:gd name="connsiteX0-641" fmla="*/ 0 w 6418446"/>
              <a:gd name="connsiteY0-642" fmla="*/ 473982 h 6030922"/>
              <a:gd name="connsiteX1-643" fmla="*/ 5855518 w 6418446"/>
              <a:gd name="connsiteY1-644" fmla="*/ 0 h 6030922"/>
              <a:gd name="connsiteX2-645" fmla="*/ 6418399 w 6418446"/>
              <a:gd name="connsiteY2-646" fmla="*/ 6030912 h 6030922"/>
              <a:gd name="connsiteX3-647" fmla="*/ 326935 w 6418446"/>
              <a:gd name="connsiteY3-648" fmla="*/ 5353504 h 6030922"/>
              <a:gd name="connsiteX4-649" fmla="*/ 0 w 6418446"/>
              <a:gd name="connsiteY4-650" fmla="*/ 473982 h 6030922"/>
              <a:gd name="connsiteX0-651" fmla="*/ 0 w 6418450"/>
              <a:gd name="connsiteY0-652" fmla="*/ 483507 h 6040447"/>
              <a:gd name="connsiteX1-653" fmla="*/ 5893618 w 6418450"/>
              <a:gd name="connsiteY1-654" fmla="*/ 0 h 6040447"/>
              <a:gd name="connsiteX2-655" fmla="*/ 6418399 w 6418450"/>
              <a:gd name="connsiteY2-656" fmla="*/ 6040437 h 6040447"/>
              <a:gd name="connsiteX3-657" fmla="*/ 326935 w 6418450"/>
              <a:gd name="connsiteY3-658" fmla="*/ 5363029 h 6040447"/>
              <a:gd name="connsiteX4-659" fmla="*/ 0 w 6418450"/>
              <a:gd name="connsiteY4-660" fmla="*/ 483507 h 6040447"/>
              <a:gd name="connsiteX0-661" fmla="*/ 0 w 6418450"/>
              <a:gd name="connsiteY0-662" fmla="*/ 454932 h 6011872"/>
              <a:gd name="connsiteX1-663" fmla="*/ 5893618 w 6418450"/>
              <a:gd name="connsiteY1-664" fmla="*/ 0 h 6011872"/>
              <a:gd name="connsiteX2-665" fmla="*/ 6418399 w 6418450"/>
              <a:gd name="connsiteY2-666" fmla="*/ 6011862 h 6011872"/>
              <a:gd name="connsiteX3-667" fmla="*/ 326935 w 6418450"/>
              <a:gd name="connsiteY3-668" fmla="*/ 5334454 h 6011872"/>
              <a:gd name="connsiteX4-669" fmla="*/ 0 w 6418450"/>
              <a:gd name="connsiteY4-670" fmla="*/ 454932 h 6011872"/>
              <a:gd name="connsiteX0-671" fmla="*/ 0 w 6418450"/>
              <a:gd name="connsiteY0-672" fmla="*/ 454932 h 6011872"/>
              <a:gd name="connsiteX1-673" fmla="*/ 5893618 w 6418450"/>
              <a:gd name="connsiteY1-674" fmla="*/ 0 h 6011872"/>
              <a:gd name="connsiteX2-675" fmla="*/ 6418399 w 6418450"/>
              <a:gd name="connsiteY2-676" fmla="*/ 6011862 h 6011872"/>
              <a:gd name="connsiteX3-677" fmla="*/ 269785 w 6418450"/>
              <a:gd name="connsiteY3-678" fmla="*/ 5239204 h 6011872"/>
              <a:gd name="connsiteX4-679" fmla="*/ 0 w 6418450"/>
              <a:gd name="connsiteY4-680" fmla="*/ 454932 h 6011872"/>
              <a:gd name="connsiteX0-681" fmla="*/ 0 w 6418450"/>
              <a:gd name="connsiteY0-682" fmla="*/ 454932 h 6011872"/>
              <a:gd name="connsiteX1-683" fmla="*/ 5893618 w 6418450"/>
              <a:gd name="connsiteY1-684" fmla="*/ 0 h 6011872"/>
              <a:gd name="connsiteX2-685" fmla="*/ 6418399 w 6418450"/>
              <a:gd name="connsiteY2-686" fmla="*/ 6011862 h 6011872"/>
              <a:gd name="connsiteX3-687" fmla="*/ 212635 w 6418450"/>
              <a:gd name="connsiteY3-688" fmla="*/ 5239204 h 6011872"/>
              <a:gd name="connsiteX4-689" fmla="*/ 0 w 6418450"/>
              <a:gd name="connsiteY4-690" fmla="*/ 454932 h 6011872"/>
              <a:gd name="connsiteX0-691" fmla="*/ 0 w 6418450"/>
              <a:gd name="connsiteY0-692" fmla="*/ 454932 h 6011872"/>
              <a:gd name="connsiteX1-693" fmla="*/ 5893618 w 6418450"/>
              <a:gd name="connsiteY1-694" fmla="*/ 0 h 6011872"/>
              <a:gd name="connsiteX2-695" fmla="*/ 6418399 w 6418450"/>
              <a:gd name="connsiteY2-696" fmla="*/ 6011862 h 6011872"/>
              <a:gd name="connsiteX3-697" fmla="*/ 193585 w 6418450"/>
              <a:gd name="connsiteY3-698" fmla="*/ 5201104 h 6011872"/>
              <a:gd name="connsiteX4-699" fmla="*/ 0 w 6418450"/>
              <a:gd name="connsiteY4-700" fmla="*/ 454932 h 6011872"/>
              <a:gd name="connsiteX0-701" fmla="*/ 0 w 6456546"/>
              <a:gd name="connsiteY0-702" fmla="*/ 454932 h 6069021"/>
              <a:gd name="connsiteX1-703" fmla="*/ 5893618 w 6456546"/>
              <a:gd name="connsiteY1-704" fmla="*/ 0 h 6069021"/>
              <a:gd name="connsiteX2-705" fmla="*/ 6456499 w 6456546"/>
              <a:gd name="connsiteY2-706" fmla="*/ 6069012 h 6069021"/>
              <a:gd name="connsiteX3-707" fmla="*/ 193585 w 6456546"/>
              <a:gd name="connsiteY3-708" fmla="*/ 5201104 h 6069021"/>
              <a:gd name="connsiteX4-709" fmla="*/ 0 w 6456546"/>
              <a:gd name="connsiteY4-710" fmla="*/ 454932 h 6069021"/>
              <a:gd name="connsiteX0-711" fmla="*/ 0 w 6441306"/>
              <a:gd name="connsiteY0-712" fmla="*/ 424452 h 6069021"/>
              <a:gd name="connsiteX1-713" fmla="*/ 5878378 w 6441306"/>
              <a:gd name="connsiteY1-714" fmla="*/ 0 h 6069021"/>
              <a:gd name="connsiteX2-715" fmla="*/ 6441259 w 6441306"/>
              <a:gd name="connsiteY2-716" fmla="*/ 6069012 h 6069021"/>
              <a:gd name="connsiteX3-717" fmla="*/ 178345 w 6441306"/>
              <a:gd name="connsiteY3-718" fmla="*/ 5201104 h 6069021"/>
              <a:gd name="connsiteX4-719" fmla="*/ 0 w 6441306"/>
              <a:gd name="connsiteY4-720" fmla="*/ 424452 h 6069021"/>
              <a:gd name="connsiteX0-721" fmla="*/ 0 w 6471786"/>
              <a:gd name="connsiteY0-722" fmla="*/ 424452 h 6069021"/>
              <a:gd name="connsiteX1-723" fmla="*/ 5908858 w 6471786"/>
              <a:gd name="connsiteY1-724" fmla="*/ 0 h 6069021"/>
              <a:gd name="connsiteX2-725" fmla="*/ 6471739 w 6471786"/>
              <a:gd name="connsiteY2-726" fmla="*/ 6069012 h 6069021"/>
              <a:gd name="connsiteX3-727" fmla="*/ 208825 w 6471786"/>
              <a:gd name="connsiteY3-728" fmla="*/ 5201104 h 6069021"/>
              <a:gd name="connsiteX4-729" fmla="*/ 0 w 6471786"/>
              <a:gd name="connsiteY4-730" fmla="*/ 424452 h 6069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1786" h="6069021">
                <a:moveTo>
                  <a:pt x="0" y="424452"/>
                </a:moveTo>
                <a:lnTo>
                  <a:pt x="5908858" y="0"/>
                </a:lnTo>
                <a:cubicBezTo>
                  <a:pt x="5907573" y="5292"/>
                  <a:pt x="6477786" y="6078007"/>
                  <a:pt x="6471739" y="6069012"/>
                </a:cubicBezTo>
                <a:lnTo>
                  <a:pt x="208825" y="5201104"/>
                </a:lnTo>
                <a:cubicBezTo>
                  <a:pt x="156513" y="3606573"/>
                  <a:pt x="1330" y="437606"/>
                  <a:pt x="0" y="424452"/>
                </a:cubicBezTo>
                <a:close/>
              </a:path>
            </a:pathLst>
          </a:custGeom>
          <a:solidFill>
            <a:schemeClr val="bg1">
              <a:lumMod val="85000"/>
            </a:schemeClr>
          </a:solidFill>
          <a:effectLst>
            <a:innerShdw blurRad="127000">
              <a:prstClr val="black"/>
            </a:innerShdw>
          </a:effectLst>
          <a:scene3d>
            <a:camera prst="isometricRightUp">
              <a:rot lat="1788000" lon="18522000" rev="21360000"/>
            </a:camera>
            <a:lightRig rig="threePt" dir="t"/>
          </a:scene3d>
        </p:spPr>
        <p:txBody>
          <a:bodyPr/>
          <a:lstStyle>
            <a:lvl1pPr marL="0" indent="0" algn="ctr">
              <a:buNone/>
              <a:defRPr sz="2400">
                <a:solidFill>
                  <a:schemeClr val="tx1">
                    <a:lumMod val="50000"/>
                    <a:lumOff val="50000"/>
                  </a:schemeClr>
                </a:solidFill>
              </a:defRPr>
            </a:lvl1pPr>
          </a:lstStyle>
          <a:p>
            <a:endParaRPr lang="id-ID"/>
          </a:p>
        </p:txBody>
      </p:sp>
      <p:sp>
        <p:nvSpPr>
          <p:cNvPr id="3" name="Picture Placeholder 4"/>
          <p:cNvSpPr>
            <a:spLocks noGrp="1"/>
          </p:cNvSpPr>
          <p:nvPr>
            <p:ph type="pic" sz="quarter" idx="12"/>
          </p:nvPr>
        </p:nvSpPr>
        <p:spPr>
          <a:xfrm>
            <a:off x="11972342" y="1849078"/>
            <a:ext cx="6287249" cy="5895969"/>
          </a:xfrm>
          <a:custGeom>
            <a:avLst/>
            <a:gdLst>
              <a:gd name="connsiteX0" fmla="*/ 0 w 4933950"/>
              <a:gd name="connsiteY0" fmla="*/ 0 h 4565650"/>
              <a:gd name="connsiteX1" fmla="*/ 4933950 w 4933950"/>
              <a:gd name="connsiteY1" fmla="*/ 0 h 4565650"/>
              <a:gd name="connsiteX2" fmla="*/ 4933950 w 4933950"/>
              <a:gd name="connsiteY2" fmla="*/ 4565650 h 4565650"/>
              <a:gd name="connsiteX3" fmla="*/ 0 w 4933950"/>
              <a:gd name="connsiteY3" fmla="*/ 4565650 h 4565650"/>
              <a:gd name="connsiteX4" fmla="*/ 0 w 4933950"/>
              <a:gd name="connsiteY4" fmla="*/ 0 h 4565650"/>
              <a:gd name="connsiteX0-1" fmla="*/ 0 w 4933950"/>
              <a:gd name="connsiteY0-2" fmla="*/ 1364343 h 5929993"/>
              <a:gd name="connsiteX1-3" fmla="*/ 4803322 w 4933950"/>
              <a:gd name="connsiteY1-4" fmla="*/ 0 h 5929993"/>
              <a:gd name="connsiteX2-5" fmla="*/ 4933950 w 4933950"/>
              <a:gd name="connsiteY2-6" fmla="*/ 5929993 h 5929993"/>
              <a:gd name="connsiteX3-7" fmla="*/ 0 w 4933950"/>
              <a:gd name="connsiteY3-8" fmla="*/ 5929993 h 5929993"/>
              <a:gd name="connsiteX4-9" fmla="*/ 0 w 4933950"/>
              <a:gd name="connsiteY4-10" fmla="*/ 1364343 h 5929993"/>
              <a:gd name="connsiteX0-11" fmla="*/ 0 w 4933950"/>
              <a:gd name="connsiteY0-12" fmla="*/ 1204685 h 5770335"/>
              <a:gd name="connsiteX1-13" fmla="*/ 4817836 w 4933950"/>
              <a:gd name="connsiteY1-14" fmla="*/ 0 h 5770335"/>
              <a:gd name="connsiteX2-15" fmla="*/ 4933950 w 4933950"/>
              <a:gd name="connsiteY2-16" fmla="*/ 5770335 h 5770335"/>
              <a:gd name="connsiteX3-17" fmla="*/ 0 w 4933950"/>
              <a:gd name="connsiteY3-18" fmla="*/ 5770335 h 5770335"/>
              <a:gd name="connsiteX4-19" fmla="*/ 0 w 4933950"/>
              <a:gd name="connsiteY4-20" fmla="*/ 1204685 h 5770335"/>
              <a:gd name="connsiteX0-21" fmla="*/ 0 w 4933950"/>
              <a:gd name="connsiteY0-22" fmla="*/ 1103085 h 5668735"/>
              <a:gd name="connsiteX1-23" fmla="*/ 4774293 w 4933950"/>
              <a:gd name="connsiteY1-24" fmla="*/ 0 h 5668735"/>
              <a:gd name="connsiteX2-25" fmla="*/ 4933950 w 4933950"/>
              <a:gd name="connsiteY2-26" fmla="*/ 5668735 h 5668735"/>
              <a:gd name="connsiteX3-27" fmla="*/ 0 w 4933950"/>
              <a:gd name="connsiteY3-28" fmla="*/ 5668735 h 5668735"/>
              <a:gd name="connsiteX4-29" fmla="*/ 0 w 4933950"/>
              <a:gd name="connsiteY4-30" fmla="*/ 1103085 h 5668735"/>
              <a:gd name="connsiteX0-31" fmla="*/ 0 w 4933950"/>
              <a:gd name="connsiteY0-32" fmla="*/ 1045028 h 5610678"/>
              <a:gd name="connsiteX1-33" fmla="*/ 4803322 w 4933950"/>
              <a:gd name="connsiteY1-34" fmla="*/ 0 h 5610678"/>
              <a:gd name="connsiteX2-35" fmla="*/ 4933950 w 4933950"/>
              <a:gd name="connsiteY2-36" fmla="*/ 5610678 h 5610678"/>
              <a:gd name="connsiteX3-37" fmla="*/ 0 w 4933950"/>
              <a:gd name="connsiteY3-38" fmla="*/ 5610678 h 5610678"/>
              <a:gd name="connsiteX4-39" fmla="*/ 0 w 4933950"/>
              <a:gd name="connsiteY4-40" fmla="*/ 1045028 h 5610678"/>
              <a:gd name="connsiteX0-41" fmla="*/ 0 w 4933950"/>
              <a:gd name="connsiteY0-42" fmla="*/ 1059543 h 5625193"/>
              <a:gd name="connsiteX1-43" fmla="*/ 4803322 w 4933950"/>
              <a:gd name="connsiteY1-44" fmla="*/ 0 h 5625193"/>
              <a:gd name="connsiteX2-45" fmla="*/ 4933950 w 4933950"/>
              <a:gd name="connsiteY2-46" fmla="*/ 5625193 h 5625193"/>
              <a:gd name="connsiteX3-47" fmla="*/ 0 w 4933950"/>
              <a:gd name="connsiteY3-48" fmla="*/ 5625193 h 5625193"/>
              <a:gd name="connsiteX4-49" fmla="*/ 0 w 4933950"/>
              <a:gd name="connsiteY4-50" fmla="*/ 1059543 h 5625193"/>
              <a:gd name="connsiteX0-51" fmla="*/ 0 w 4933950"/>
              <a:gd name="connsiteY0-52" fmla="*/ 1074057 h 5639707"/>
              <a:gd name="connsiteX1-53" fmla="*/ 4774293 w 4933950"/>
              <a:gd name="connsiteY1-54" fmla="*/ 0 h 5639707"/>
              <a:gd name="connsiteX2-55" fmla="*/ 4933950 w 4933950"/>
              <a:gd name="connsiteY2-56" fmla="*/ 5639707 h 5639707"/>
              <a:gd name="connsiteX3-57" fmla="*/ 0 w 4933950"/>
              <a:gd name="connsiteY3-58" fmla="*/ 5639707 h 5639707"/>
              <a:gd name="connsiteX4-59" fmla="*/ 0 w 4933950"/>
              <a:gd name="connsiteY4-60" fmla="*/ 1074057 h 5639707"/>
              <a:gd name="connsiteX0-61" fmla="*/ 0 w 4933950"/>
              <a:gd name="connsiteY0-62" fmla="*/ 1103086 h 5668736"/>
              <a:gd name="connsiteX1-63" fmla="*/ 4803322 w 4933950"/>
              <a:gd name="connsiteY1-64" fmla="*/ 0 h 5668736"/>
              <a:gd name="connsiteX2-65" fmla="*/ 4933950 w 4933950"/>
              <a:gd name="connsiteY2-66" fmla="*/ 5668736 h 5668736"/>
              <a:gd name="connsiteX3-67" fmla="*/ 0 w 4933950"/>
              <a:gd name="connsiteY3-68" fmla="*/ 5668736 h 5668736"/>
              <a:gd name="connsiteX4-69" fmla="*/ 0 w 4933950"/>
              <a:gd name="connsiteY4-70" fmla="*/ 1103086 h 5668736"/>
              <a:gd name="connsiteX0-71" fmla="*/ 0 w 4977493"/>
              <a:gd name="connsiteY0-72" fmla="*/ 1103086 h 5813879"/>
              <a:gd name="connsiteX1-73" fmla="*/ 4803322 w 4977493"/>
              <a:gd name="connsiteY1-74" fmla="*/ 0 h 5813879"/>
              <a:gd name="connsiteX2-75" fmla="*/ 4977493 w 4977493"/>
              <a:gd name="connsiteY2-76" fmla="*/ 5813879 h 5813879"/>
              <a:gd name="connsiteX3-77" fmla="*/ 0 w 4977493"/>
              <a:gd name="connsiteY3-78" fmla="*/ 5668736 h 5813879"/>
              <a:gd name="connsiteX4-79" fmla="*/ 0 w 4977493"/>
              <a:gd name="connsiteY4-80" fmla="*/ 1103086 h 5813879"/>
              <a:gd name="connsiteX0-81" fmla="*/ 0 w 4992007"/>
              <a:gd name="connsiteY0-82" fmla="*/ 1103086 h 5871936"/>
              <a:gd name="connsiteX1-83" fmla="*/ 4803322 w 4992007"/>
              <a:gd name="connsiteY1-84" fmla="*/ 0 h 5871936"/>
              <a:gd name="connsiteX2-85" fmla="*/ 4992007 w 4992007"/>
              <a:gd name="connsiteY2-86" fmla="*/ 5871936 h 5871936"/>
              <a:gd name="connsiteX3-87" fmla="*/ 0 w 4992007"/>
              <a:gd name="connsiteY3-88" fmla="*/ 5668736 h 5871936"/>
              <a:gd name="connsiteX4-89" fmla="*/ 0 w 4992007"/>
              <a:gd name="connsiteY4-90" fmla="*/ 1103086 h 5871936"/>
              <a:gd name="connsiteX0-91" fmla="*/ 0 w 5035550"/>
              <a:gd name="connsiteY0-92" fmla="*/ 1103086 h 5886450"/>
              <a:gd name="connsiteX1-93" fmla="*/ 4803322 w 5035550"/>
              <a:gd name="connsiteY1-94" fmla="*/ 0 h 5886450"/>
              <a:gd name="connsiteX2-95" fmla="*/ 5035550 w 5035550"/>
              <a:gd name="connsiteY2-96" fmla="*/ 5886450 h 5886450"/>
              <a:gd name="connsiteX3-97" fmla="*/ 0 w 5035550"/>
              <a:gd name="connsiteY3-98" fmla="*/ 5668736 h 5886450"/>
              <a:gd name="connsiteX4-99" fmla="*/ 0 w 5035550"/>
              <a:gd name="connsiteY4-100" fmla="*/ 1103086 h 5886450"/>
              <a:gd name="connsiteX0-101" fmla="*/ 0 w 5064579"/>
              <a:gd name="connsiteY0-102" fmla="*/ 1103086 h 5886450"/>
              <a:gd name="connsiteX1-103" fmla="*/ 4803322 w 5064579"/>
              <a:gd name="connsiteY1-104" fmla="*/ 0 h 5886450"/>
              <a:gd name="connsiteX2-105" fmla="*/ 5064579 w 5064579"/>
              <a:gd name="connsiteY2-106" fmla="*/ 5886450 h 5886450"/>
              <a:gd name="connsiteX3-107" fmla="*/ 0 w 5064579"/>
              <a:gd name="connsiteY3-108" fmla="*/ 5668736 h 5886450"/>
              <a:gd name="connsiteX4-109" fmla="*/ 0 w 5064579"/>
              <a:gd name="connsiteY4-110" fmla="*/ 1103086 h 5886450"/>
              <a:gd name="connsiteX0-111" fmla="*/ 14515 w 5079094"/>
              <a:gd name="connsiteY0-112" fmla="*/ 1103086 h 5900964"/>
              <a:gd name="connsiteX1-113" fmla="*/ 4817837 w 5079094"/>
              <a:gd name="connsiteY1-114" fmla="*/ 0 h 5900964"/>
              <a:gd name="connsiteX2-115" fmla="*/ 5079094 w 5079094"/>
              <a:gd name="connsiteY2-116" fmla="*/ 5886450 h 5900964"/>
              <a:gd name="connsiteX3-117" fmla="*/ 0 w 5079094"/>
              <a:gd name="connsiteY3-118" fmla="*/ 5900964 h 5900964"/>
              <a:gd name="connsiteX4-119" fmla="*/ 14515 w 5079094"/>
              <a:gd name="connsiteY4-120" fmla="*/ 1103086 h 5900964"/>
              <a:gd name="connsiteX0-121" fmla="*/ 116115 w 5180694"/>
              <a:gd name="connsiteY0-122" fmla="*/ 1103086 h 5886450"/>
              <a:gd name="connsiteX1-123" fmla="*/ 4919437 w 5180694"/>
              <a:gd name="connsiteY1-124" fmla="*/ 0 h 5886450"/>
              <a:gd name="connsiteX2-125" fmla="*/ 5180694 w 5180694"/>
              <a:gd name="connsiteY2-126" fmla="*/ 5886450 h 5886450"/>
              <a:gd name="connsiteX3-127" fmla="*/ 0 w 5180694"/>
              <a:gd name="connsiteY3-128" fmla="*/ 5857421 h 5886450"/>
              <a:gd name="connsiteX4-129" fmla="*/ 116115 w 5180694"/>
              <a:gd name="connsiteY4-130" fmla="*/ 1103086 h 5886450"/>
              <a:gd name="connsiteX0-131" fmla="*/ 101601 w 5166180"/>
              <a:gd name="connsiteY0-132" fmla="*/ 1103086 h 5886450"/>
              <a:gd name="connsiteX1-133" fmla="*/ 4904923 w 5166180"/>
              <a:gd name="connsiteY1-134" fmla="*/ 0 h 5886450"/>
              <a:gd name="connsiteX2-135" fmla="*/ 5166180 w 5166180"/>
              <a:gd name="connsiteY2-136" fmla="*/ 5886450 h 5886450"/>
              <a:gd name="connsiteX3-137" fmla="*/ 0 w 5166180"/>
              <a:gd name="connsiteY3-138" fmla="*/ 5755821 h 5886450"/>
              <a:gd name="connsiteX4-139" fmla="*/ 101601 w 5166180"/>
              <a:gd name="connsiteY4-140" fmla="*/ 1103086 h 5886450"/>
              <a:gd name="connsiteX0-141" fmla="*/ 72572 w 5137151"/>
              <a:gd name="connsiteY0-142" fmla="*/ 1103086 h 5886450"/>
              <a:gd name="connsiteX1-143" fmla="*/ 4875894 w 5137151"/>
              <a:gd name="connsiteY1-144" fmla="*/ 0 h 5886450"/>
              <a:gd name="connsiteX2-145" fmla="*/ 5137151 w 5137151"/>
              <a:gd name="connsiteY2-146" fmla="*/ 5886450 h 5886450"/>
              <a:gd name="connsiteX3-147" fmla="*/ 0 w 5137151"/>
              <a:gd name="connsiteY3-148" fmla="*/ 5813879 h 5886450"/>
              <a:gd name="connsiteX4-149" fmla="*/ 72572 w 5137151"/>
              <a:gd name="connsiteY4-150" fmla="*/ 1103086 h 5886450"/>
              <a:gd name="connsiteX0-151" fmla="*/ 14515 w 5079094"/>
              <a:gd name="connsiteY0-152" fmla="*/ 1103086 h 5886450"/>
              <a:gd name="connsiteX1-153" fmla="*/ 4817837 w 5079094"/>
              <a:gd name="connsiteY1-154" fmla="*/ 0 h 5886450"/>
              <a:gd name="connsiteX2-155" fmla="*/ 5079094 w 5079094"/>
              <a:gd name="connsiteY2-156" fmla="*/ 5886450 h 5886450"/>
              <a:gd name="connsiteX3-157" fmla="*/ 0 w 5079094"/>
              <a:gd name="connsiteY3-158" fmla="*/ 5770336 h 5886450"/>
              <a:gd name="connsiteX4-159" fmla="*/ 14515 w 5079094"/>
              <a:gd name="connsiteY4-160" fmla="*/ 1103086 h 5886450"/>
              <a:gd name="connsiteX0-161" fmla="*/ 87086 w 5151665"/>
              <a:gd name="connsiteY0-162" fmla="*/ 1103086 h 5886450"/>
              <a:gd name="connsiteX1-163" fmla="*/ 4890408 w 5151665"/>
              <a:gd name="connsiteY1-164" fmla="*/ 0 h 5886450"/>
              <a:gd name="connsiteX2-165" fmla="*/ 5151665 w 5151665"/>
              <a:gd name="connsiteY2-166" fmla="*/ 5886450 h 5886450"/>
              <a:gd name="connsiteX3-167" fmla="*/ 0 w 5151665"/>
              <a:gd name="connsiteY3-168" fmla="*/ 5813879 h 5886450"/>
              <a:gd name="connsiteX4-169" fmla="*/ 87086 w 5151665"/>
              <a:gd name="connsiteY4-170" fmla="*/ 1103086 h 5886450"/>
              <a:gd name="connsiteX0-171" fmla="*/ 29029 w 5151665"/>
              <a:gd name="connsiteY0-172" fmla="*/ 1117600 h 5886450"/>
              <a:gd name="connsiteX1-173" fmla="*/ 4890408 w 5151665"/>
              <a:gd name="connsiteY1-174" fmla="*/ 0 h 5886450"/>
              <a:gd name="connsiteX2-175" fmla="*/ 5151665 w 5151665"/>
              <a:gd name="connsiteY2-176" fmla="*/ 5886450 h 5886450"/>
              <a:gd name="connsiteX3-177" fmla="*/ 0 w 5151665"/>
              <a:gd name="connsiteY3-178" fmla="*/ 5813879 h 5886450"/>
              <a:gd name="connsiteX4-179" fmla="*/ 29029 w 5151665"/>
              <a:gd name="connsiteY4-180" fmla="*/ 1117600 h 5886450"/>
              <a:gd name="connsiteX0-181" fmla="*/ 29029 w 5151665"/>
              <a:gd name="connsiteY0-182" fmla="*/ 1117600 h 5886450"/>
              <a:gd name="connsiteX1-183" fmla="*/ 4890408 w 5151665"/>
              <a:gd name="connsiteY1-184" fmla="*/ 0 h 5886450"/>
              <a:gd name="connsiteX2-185" fmla="*/ 5151665 w 5151665"/>
              <a:gd name="connsiteY2-186" fmla="*/ 5886450 h 5886450"/>
              <a:gd name="connsiteX3-187" fmla="*/ 0 w 5151665"/>
              <a:gd name="connsiteY3-188" fmla="*/ 5813879 h 5886450"/>
              <a:gd name="connsiteX4-189" fmla="*/ 29029 w 5151665"/>
              <a:gd name="connsiteY4-190" fmla="*/ 1117600 h 5886450"/>
              <a:gd name="connsiteX0-191" fmla="*/ 0 w 5166179"/>
              <a:gd name="connsiteY0-192" fmla="*/ 1175657 h 5886450"/>
              <a:gd name="connsiteX1-193" fmla="*/ 4904922 w 5166179"/>
              <a:gd name="connsiteY1-194" fmla="*/ 0 h 5886450"/>
              <a:gd name="connsiteX2-195" fmla="*/ 5166179 w 5166179"/>
              <a:gd name="connsiteY2-196" fmla="*/ 5886450 h 5886450"/>
              <a:gd name="connsiteX3-197" fmla="*/ 14514 w 5166179"/>
              <a:gd name="connsiteY3-198" fmla="*/ 5813879 h 5886450"/>
              <a:gd name="connsiteX4-199" fmla="*/ 0 w 5166179"/>
              <a:gd name="connsiteY4-200" fmla="*/ 1175657 h 5886450"/>
              <a:gd name="connsiteX0-201" fmla="*/ 38826 w 5151665"/>
              <a:gd name="connsiteY0-202" fmla="*/ 1160417 h 5886450"/>
              <a:gd name="connsiteX1-203" fmla="*/ 4890408 w 5151665"/>
              <a:gd name="connsiteY1-204" fmla="*/ 0 h 5886450"/>
              <a:gd name="connsiteX2-205" fmla="*/ 5151665 w 5151665"/>
              <a:gd name="connsiteY2-206" fmla="*/ 5886450 h 5886450"/>
              <a:gd name="connsiteX3-207" fmla="*/ 0 w 5151665"/>
              <a:gd name="connsiteY3-208" fmla="*/ 5813879 h 5886450"/>
              <a:gd name="connsiteX4-209" fmla="*/ 38826 w 5151665"/>
              <a:gd name="connsiteY4-210" fmla="*/ 1160417 h 5886450"/>
              <a:gd name="connsiteX0-211" fmla="*/ 23586 w 5151665"/>
              <a:gd name="connsiteY0-212" fmla="*/ 1160417 h 5886450"/>
              <a:gd name="connsiteX1-213" fmla="*/ 4890408 w 5151665"/>
              <a:gd name="connsiteY1-214" fmla="*/ 0 h 5886450"/>
              <a:gd name="connsiteX2-215" fmla="*/ 5151665 w 5151665"/>
              <a:gd name="connsiteY2-216" fmla="*/ 5886450 h 5886450"/>
              <a:gd name="connsiteX3-217" fmla="*/ 0 w 5151665"/>
              <a:gd name="connsiteY3-218" fmla="*/ 5813879 h 5886450"/>
              <a:gd name="connsiteX4-219" fmla="*/ 23586 w 5151665"/>
              <a:gd name="connsiteY4-220" fmla="*/ 1160417 h 5886450"/>
              <a:gd name="connsiteX0-221" fmla="*/ 726 w 5151665"/>
              <a:gd name="connsiteY0-222" fmla="*/ 1145177 h 5886450"/>
              <a:gd name="connsiteX1-223" fmla="*/ 4890408 w 5151665"/>
              <a:gd name="connsiteY1-224" fmla="*/ 0 h 5886450"/>
              <a:gd name="connsiteX2-225" fmla="*/ 5151665 w 5151665"/>
              <a:gd name="connsiteY2-226" fmla="*/ 5886450 h 5886450"/>
              <a:gd name="connsiteX3-227" fmla="*/ 0 w 5151665"/>
              <a:gd name="connsiteY3-228" fmla="*/ 5813879 h 5886450"/>
              <a:gd name="connsiteX4-229" fmla="*/ 726 w 5151665"/>
              <a:gd name="connsiteY4-230" fmla="*/ 1145177 h 5886450"/>
              <a:gd name="connsiteX0-231" fmla="*/ 15966 w 5151665"/>
              <a:gd name="connsiteY0-232" fmla="*/ 1137557 h 5886450"/>
              <a:gd name="connsiteX1-233" fmla="*/ 4890408 w 5151665"/>
              <a:gd name="connsiteY1-234" fmla="*/ 0 h 5886450"/>
              <a:gd name="connsiteX2-235" fmla="*/ 5151665 w 5151665"/>
              <a:gd name="connsiteY2-236" fmla="*/ 5886450 h 5886450"/>
              <a:gd name="connsiteX3-237" fmla="*/ 0 w 5151665"/>
              <a:gd name="connsiteY3-238" fmla="*/ 5813879 h 5886450"/>
              <a:gd name="connsiteX4-239" fmla="*/ 15966 w 5151665"/>
              <a:gd name="connsiteY4-240" fmla="*/ 1137557 h 5886450"/>
              <a:gd name="connsiteX0-241" fmla="*/ 15966 w 5151665"/>
              <a:gd name="connsiteY0-242" fmla="*/ 1137557 h 5886450"/>
              <a:gd name="connsiteX1-243" fmla="*/ 4890408 w 5151665"/>
              <a:gd name="connsiteY1-244" fmla="*/ 0 h 5886450"/>
              <a:gd name="connsiteX2-245" fmla="*/ 5151665 w 5151665"/>
              <a:gd name="connsiteY2-246" fmla="*/ 5886450 h 5886450"/>
              <a:gd name="connsiteX3-247" fmla="*/ 0 w 5151665"/>
              <a:gd name="connsiteY3-248" fmla="*/ 5813879 h 5886450"/>
              <a:gd name="connsiteX4-249" fmla="*/ 15966 w 5151665"/>
              <a:gd name="connsiteY4-250" fmla="*/ 1137557 h 5886450"/>
              <a:gd name="connsiteX0-251" fmla="*/ 15966 w 5126265"/>
              <a:gd name="connsiteY0-252" fmla="*/ 1137557 h 5899150"/>
              <a:gd name="connsiteX1-253" fmla="*/ 4890408 w 5126265"/>
              <a:gd name="connsiteY1-254" fmla="*/ 0 h 5899150"/>
              <a:gd name="connsiteX2-255" fmla="*/ 5126265 w 5126265"/>
              <a:gd name="connsiteY2-256" fmla="*/ 5899150 h 5899150"/>
              <a:gd name="connsiteX3-257" fmla="*/ 0 w 5126265"/>
              <a:gd name="connsiteY3-258" fmla="*/ 5813879 h 5899150"/>
              <a:gd name="connsiteX4-259" fmla="*/ 15966 w 5126265"/>
              <a:gd name="connsiteY4-260" fmla="*/ 1137557 h 5899150"/>
              <a:gd name="connsiteX0-261" fmla="*/ 15966 w 5138965"/>
              <a:gd name="connsiteY0-262" fmla="*/ 1137557 h 5899150"/>
              <a:gd name="connsiteX1-263" fmla="*/ 4890408 w 5138965"/>
              <a:gd name="connsiteY1-264" fmla="*/ 0 h 5899150"/>
              <a:gd name="connsiteX2-265" fmla="*/ 5138965 w 5138965"/>
              <a:gd name="connsiteY2-266" fmla="*/ 5899150 h 5899150"/>
              <a:gd name="connsiteX3-267" fmla="*/ 0 w 5138965"/>
              <a:gd name="connsiteY3-268" fmla="*/ 5813879 h 5899150"/>
              <a:gd name="connsiteX4-269" fmla="*/ 15966 w 5138965"/>
              <a:gd name="connsiteY4-270" fmla="*/ 1137557 h 5899150"/>
              <a:gd name="connsiteX0-271" fmla="*/ 15966 w 5138965"/>
              <a:gd name="connsiteY0-272" fmla="*/ 1156607 h 5918200"/>
              <a:gd name="connsiteX1-273" fmla="*/ 4884058 w 5138965"/>
              <a:gd name="connsiteY1-274" fmla="*/ 0 h 5918200"/>
              <a:gd name="connsiteX2-275" fmla="*/ 5138965 w 5138965"/>
              <a:gd name="connsiteY2-276" fmla="*/ 5918200 h 5918200"/>
              <a:gd name="connsiteX3-277" fmla="*/ 0 w 5138965"/>
              <a:gd name="connsiteY3-278" fmla="*/ 5832929 h 5918200"/>
              <a:gd name="connsiteX4-279" fmla="*/ 15966 w 5138965"/>
              <a:gd name="connsiteY4-280" fmla="*/ 1156607 h 5918200"/>
              <a:gd name="connsiteX0-281" fmla="*/ 3266 w 5126265"/>
              <a:gd name="connsiteY0-282" fmla="*/ 1156607 h 5918200"/>
              <a:gd name="connsiteX1-283" fmla="*/ 4871358 w 5126265"/>
              <a:gd name="connsiteY1-284" fmla="*/ 0 h 5918200"/>
              <a:gd name="connsiteX2-285" fmla="*/ 5126265 w 5126265"/>
              <a:gd name="connsiteY2-286" fmla="*/ 5918200 h 5918200"/>
              <a:gd name="connsiteX3-287" fmla="*/ 0 w 5126265"/>
              <a:gd name="connsiteY3-288" fmla="*/ 5839279 h 5918200"/>
              <a:gd name="connsiteX4-289" fmla="*/ 3266 w 5126265"/>
              <a:gd name="connsiteY4-290" fmla="*/ 1156607 h 5918200"/>
              <a:gd name="connsiteX0-291" fmla="*/ 0 w 5122999"/>
              <a:gd name="connsiteY0-292" fmla="*/ 1156607 h 5918200"/>
              <a:gd name="connsiteX1-293" fmla="*/ 4868092 w 5122999"/>
              <a:gd name="connsiteY1-294" fmla="*/ 0 h 5918200"/>
              <a:gd name="connsiteX2-295" fmla="*/ 5122999 w 5122999"/>
              <a:gd name="connsiteY2-296" fmla="*/ 5918200 h 5918200"/>
              <a:gd name="connsiteX3-297" fmla="*/ 9434 w 5122999"/>
              <a:gd name="connsiteY3-298" fmla="*/ 5864679 h 5918200"/>
              <a:gd name="connsiteX4-299" fmla="*/ 0 w 5122999"/>
              <a:gd name="connsiteY4-300" fmla="*/ 1156607 h 5918200"/>
              <a:gd name="connsiteX0-301" fmla="*/ 0 w 5122999"/>
              <a:gd name="connsiteY0-302" fmla="*/ 1156607 h 5918200"/>
              <a:gd name="connsiteX1-303" fmla="*/ 4868092 w 5122999"/>
              <a:gd name="connsiteY1-304" fmla="*/ 0 h 5918200"/>
              <a:gd name="connsiteX2-305" fmla="*/ 5122999 w 5122999"/>
              <a:gd name="connsiteY2-306" fmla="*/ 5918200 h 5918200"/>
              <a:gd name="connsiteX3-307" fmla="*/ 3084 w 5122999"/>
              <a:gd name="connsiteY3-308" fmla="*/ 5858329 h 5918200"/>
              <a:gd name="connsiteX4-309" fmla="*/ 0 w 5122999"/>
              <a:gd name="connsiteY4-310" fmla="*/ 1156607 h 5918200"/>
              <a:gd name="connsiteX0-311" fmla="*/ 0 w 5122999"/>
              <a:gd name="connsiteY0-312" fmla="*/ 1156607 h 5918200"/>
              <a:gd name="connsiteX1-313" fmla="*/ 4868092 w 5122999"/>
              <a:gd name="connsiteY1-314" fmla="*/ 0 h 5918200"/>
              <a:gd name="connsiteX2-315" fmla="*/ 5122999 w 5122999"/>
              <a:gd name="connsiteY2-316" fmla="*/ 5918200 h 5918200"/>
              <a:gd name="connsiteX3-317" fmla="*/ 3084 w 5122999"/>
              <a:gd name="connsiteY3-318" fmla="*/ 5845629 h 5918200"/>
              <a:gd name="connsiteX4-319" fmla="*/ 0 w 5122999"/>
              <a:gd name="connsiteY4-320" fmla="*/ 1156607 h 5918200"/>
              <a:gd name="connsiteX0-321" fmla="*/ 0 w 5122999"/>
              <a:gd name="connsiteY0-322" fmla="*/ 1093107 h 5854700"/>
              <a:gd name="connsiteX1-323" fmla="*/ 5007792 w 5122999"/>
              <a:gd name="connsiteY1-324" fmla="*/ 0 h 5854700"/>
              <a:gd name="connsiteX2-325" fmla="*/ 5122999 w 5122999"/>
              <a:gd name="connsiteY2-326" fmla="*/ 5854700 h 5854700"/>
              <a:gd name="connsiteX3-327" fmla="*/ 3084 w 5122999"/>
              <a:gd name="connsiteY3-328" fmla="*/ 5782129 h 5854700"/>
              <a:gd name="connsiteX4-329" fmla="*/ 0 w 5122999"/>
              <a:gd name="connsiteY4-330" fmla="*/ 1093107 h 5854700"/>
              <a:gd name="connsiteX0-331" fmla="*/ 0 w 5122999"/>
              <a:gd name="connsiteY0-332" fmla="*/ 1012144 h 5773737"/>
              <a:gd name="connsiteX1-333" fmla="*/ 5074467 w 5122999"/>
              <a:gd name="connsiteY1-334" fmla="*/ 0 h 5773737"/>
              <a:gd name="connsiteX2-335" fmla="*/ 5122999 w 5122999"/>
              <a:gd name="connsiteY2-336" fmla="*/ 5773737 h 5773737"/>
              <a:gd name="connsiteX3-337" fmla="*/ 3084 w 5122999"/>
              <a:gd name="connsiteY3-338" fmla="*/ 5701166 h 5773737"/>
              <a:gd name="connsiteX4-339" fmla="*/ 0 w 5122999"/>
              <a:gd name="connsiteY4-340" fmla="*/ 1012144 h 5773737"/>
              <a:gd name="connsiteX0-341" fmla="*/ 0 w 5126855"/>
              <a:gd name="connsiteY0-342" fmla="*/ 969282 h 5730875"/>
              <a:gd name="connsiteX1-343" fmla="*/ 5126855 w 5126855"/>
              <a:gd name="connsiteY1-344" fmla="*/ 0 h 5730875"/>
              <a:gd name="connsiteX2-345" fmla="*/ 5122999 w 5126855"/>
              <a:gd name="connsiteY2-346" fmla="*/ 5730875 h 5730875"/>
              <a:gd name="connsiteX3-347" fmla="*/ 3084 w 5126855"/>
              <a:gd name="connsiteY3-348" fmla="*/ 5658304 h 5730875"/>
              <a:gd name="connsiteX4-349" fmla="*/ 0 w 5126855"/>
              <a:gd name="connsiteY4-350" fmla="*/ 969282 h 5730875"/>
              <a:gd name="connsiteX0-351" fmla="*/ 0 w 5198292"/>
              <a:gd name="connsiteY0-352" fmla="*/ 878794 h 5640387"/>
              <a:gd name="connsiteX1-353" fmla="*/ 5198292 w 5198292"/>
              <a:gd name="connsiteY1-354" fmla="*/ 0 h 5640387"/>
              <a:gd name="connsiteX2-355" fmla="*/ 5122999 w 5198292"/>
              <a:gd name="connsiteY2-356" fmla="*/ 5640387 h 5640387"/>
              <a:gd name="connsiteX3-357" fmla="*/ 3084 w 5198292"/>
              <a:gd name="connsiteY3-358" fmla="*/ 5567816 h 5640387"/>
              <a:gd name="connsiteX4-359" fmla="*/ 0 w 5198292"/>
              <a:gd name="connsiteY4-360" fmla="*/ 878794 h 5640387"/>
              <a:gd name="connsiteX0-361" fmla="*/ 0 w 5212580"/>
              <a:gd name="connsiteY0-362" fmla="*/ 874032 h 5635625"/>
              <a:gd name="connsiteX1-363" fmla="*/ 5212580 w 5212580"/>
              <a:gd name="connsiteY1-364" fmla="*/ 0 h 5635625"/>
              <a:gd name="connsiteX2-365" fmla="*/ 5122999 w 5212580"/>
              <a:gd name="connsiteY2-366" fmla="*/ 5635625 h 5635625"/>
              <a:gd name="connsiteX3-367" fmla="*/ 3084 w 5212580"/>
              <a:gd name="connsiteY3-368" fmla="*/ 5563054 h 5635625"/>
              <a:gd name="connsiteX4-369" fmla="*/ 0 w 5212580"/>
              <a:gd name="connsiteY4-370" fmla="*/ 874032 h 5635625"/>
              <a:gd name="connsiteX0-371" fmla="*/ 0 w 5417368"/>
              <a:gd name="connsiteY0-372" fmla="*/ 769257 h 5635625"/>
              <a:gd name="connsiteX1-373" fmla="*/ 5417368 w 5417368"/>
              <a:gd name="connsiteY1-374" fmla="*/ 0 h 5635625"/>
              <a:gd name="connsiteX2-375" fmla="*/ 5327787 w 5417368"/>
              <a:gd name="connsiteY2-376" fmla="*/ 5635625 h 5635625"/>
              <a:gd name="connsiteX3-377" fmla="*/ 207872 w 5417368"/>
              <a:gd name="connsiteY3-378" fmla="*/ 5563054 h 5635625"/>
              <a:gd name="connsiteX4-379" fmla="*/ 0 w 5417368"/>
              <a:gd name="connsiteY4-380" fmla="*/ 769257 h 5635625"/>
              <a:gd name="connsiteX0-381" fmla="*/ 0 w 5722168"/>
              <a:gd name="connsiteY0-382" fmla="*/ 654957 h 5635625"/>
              <a:gd name="connsiteX1-383" fmla="*/ 5722168 w 5722168"/>
              <a:gd name="connsiteY1-384" fmla="*/ 0 h 5635625"/>
              <a:gd name="connsiteX2-385" fmla="*/ 5632587 w 5722168"/>
              <a:gd name="connsiteY2-386" fmla="*/ 5635625 h 5635625"/>
              <a:gd name="connsiteX3-387" fmla="*/ 512672 w 5722168"/>
              <a:gd name="connsiteY3-388" fmla="*/ 5563054 h 5635625"/>
              <a:gd name="connsiteX4-389" fmla="*/ 0 w 5722168"/>
              <a:gd name="connsiteY4-390" fmla="*/ 654957 h 5635625"/>
              <a:gd name="connsiteX0-391" fmla="*/ 0 w 5712643"/>
              <a:gd name="connsiteY0-392" fmla="*/ 597807 h 5635625"/>
              <a:gd name="connsiteX1-393" fmla="*/ 5712643 w 5712643"/>
              <a:gd name="connsiteY1-394" fmla="*/ 0 h 5635625"/>
              <a:gd name="connsiteX2-395" fmla="*/ 5623062 w 5712643"/>
              <a:gd name="connsiteY2-396" fmla="*/ 5635625 h 5635625"/>
              <a:gd name="connsiteX3-397" fmla="*/ 503147 w 5712643"/>
              <a:gd name="connsiteY3-398" fmla="*/ 5563054 h 5635625"/>
              <a:gd name="connsiteX4-399" fmla="*/ 0 w 5712643"/>
              <a:gd name="connsiteY4-400" fmla="*/ 597807 h 5635625"/>
              <a:gd name="connsiteX0-401" fmla="*/ 0 w 5731693"/>
              <a:gd name="connsiteY0-402" fmla="*/ 569232 h 5635625"/>
              <a:gd name="connsiteX1-403" fmla="*/ 5731693 w 5731693"/>
              <a:gd name="connsiteY1-404" fmla="*/ 0 h 5635625"/>
              <a:gd name="connsiteX2-405" fmla="*/ 5642112 w 5731693"/>
              <a:gd name="connsiteY2-406" fmla="*/ 5635625 h 5635625"/>
              <a:gd name="connsiteX3-407" fmla="*/ 522197 w 5731693"/>
              <a:gd name="connsiteY3-408" fmla="*/ 5563054 h 5635625"/>
              <a:gd name="connsiteX4-409" fmla="*/ 0 w 5731693"/>
              <a:gd name="connsiteY4-410" fmla="*/ 569232 h 5635625"/>
              <a:gd name="connsiteX0-411" fmla="*/ 0 w 5731693"/>
              <a:gd name="connsiteY0-412" fmla="*/ 569232 h 5635625"/>
              <a:gd name="connsiteX1-413" fmla="*/ 5731693 w 5731693"/>
              <a:gd name="connsiteY1-414" fmla="*/ 0 h 5635625"/>
              <a:gd name="connsiteX2-415" fmla="*/ 5642112 w 5731693"/>
              <a:gd name="connsiteY2-416" fmla="*/ 5635625 h 5635625"/>
              <a:gd name="connsiteX3-417" fmla="*/ 522197 w 5731693"/>
              <a:gd name="connsiteY3-418" fmla="*/ 5563054 h 5635625"/>
              <a:gd name="connsiteX4-419" fmla="*/ 0 w 5731693"/>
              <a:gd name="connsiteY4-420" fmla="*/ 569232 h 5635625"/>
              <a:gd name="connsiteX0-421" fmla="*/ 0 w 5731693"/>
              <a:gd name="connsiteY0-422" fmla="*/ 569232 h 5635625"/>
              <a:gd name="connsiteX1-423" fmla="*/ 5731693 w 5731693"/>
              <a:gd name="connsiteY1-424" fmla="*/ 0 h 5635625"/>
              <a:gd name="connsiteX2-425" fmla="*/ 5642112 w 5731693"/>
              <a:gd name="connsiteY2-426" fmla="*/ 5635625 h 5635625"/>
              <a:gd name="connsiteX3-427" fmla="*/ 403135 w 5731693"/>
              <a:gd name="connsiteY3-428" fmla="*/ 5520191 h 5635625"/>
              <a:gd name="connsiteX4-429" fmla="*/ 0 w 5731693"/>
              <a:gd name="connsiteY4-430" fmla="*/ 569232 h 5635625"/>
              <a:gd name="connsiteX0-431" fmla="*/ 0 w 5731693"/>
              <a:gd name="connsiteY0-432" fmla="*/ 569232 h 5635625"/>
              <a:gd name="connsiteX1-433" fmla="*/ 5731693 w 5731693"/>
              <a:gd name="connsiteY1-434" fmla="*/ 0 h 5635625"/>
              <a:gd name="connsiteX2-435" fmla="*/ 5642112 w 5731693"/>
              <a:gd name="connsiteY2-436" fmla="*/ 5635625 h 5635625"/>
              <a:gd name="connsiteX3-437" fmla="*/ 317410 w 5731693"/>
              <a:gd name="connsiteY3-438" fmla="*/ 5429704 h 5635625"/>
              <a:gd name="connsiteX4-439" fmla="*/ 0 w 5731693"/>
              <a:gd name="connsiteY4-440" fmla="*/ 569232 h 5635625"/>
              <a:gd name="connsiteX0-441" fmla="*/ 0 w 5731693"/>
              <a:gd name="connsiteY0-442" fmla="*/ 569232 h 5635625"/>
              <a:gd name="connsiteX1-443" fmla="*/ 5731693 w 5731693"/>
              <a:gd name="connsiteY1-444" fmla="*/ 0 h 5635625"/>
              <a:gd name="connsiteX2-445" fmla="*/ 5642112 w 5731693"/>
              <a:gd name="connsiteY2-446" fmla="*/ 5635625 h 5635625"/>
              <a:gd name="connsiteX3-447" fmla="*/ 274547 w 5731693"/>
              <a:gd name="connsiteY3-448" fmla="*/ 5420179 h 5635625"/>
              <a:gd name="connsiteX4-449" fmla="*/ 0 w 5731693"/>
              <a:gd name="connsiteY4-450" fmla="*/ 569232 h 5635625"/>
              <a:gd name="connsiteX0-451" fmla="*/ 0 w 5731693"/>
              <a:gd name="connsiteY0-452" fmla="*/ 569232 h 5635625"/>
              <a:gd name="connsiteX1-453" fmla="*/ 5731693 w 5731693"/>
              <a:gd name="connsiteY1-454" fmla="*/ 0 h 5635625"/>
              <a:gd name="connsiteX2-455" fmla="*/ 5642112 w 5731693"/>
              <a:gd name="connsiteY2-456" fmla="*/ 5635625 h 5635625"/>
              <a:gd name="connsiteX3-457" fmla="*/ 188822 w 5731693"/>
              <a:gd name="connsiteY3-458" fmla="*/ 5382079 h 5635625"/>
              <a:gd name="connsiteX4-459" fmla="*/ 0 w 5731693"/>
              <a:gd name="connsiteY4-460" fmla="*/ 569232 h 5635625"/>
              <a:gd name="connsiteX0-461" fmla="*/ 0 w 5731693"/>
              <a:gd name="connsiteY0-462" fmla="*/ 569232 h 5635625"/>
              <a:gd name="connsiteX1-463" fmla="*/ 5731693 w 5731693"/>
              <a:gd name="connsiteY1-464" fmla="*/ 0 h 5635625"/>
              <a:gd name="connsiteX2-465" fmla="*/ 5642112 w 5731693"/>
              <a:gd name="connsiteY2-466" fmla="*/ 5635625 h 5635625"/>
              <a:gd name="connsiteX3-467" fmla="*/ 136435 w 5731693"/>
              <a:gd name="connsiteY3-468" fmla="*/ 5291591 h 5635625"/>
              <a:gd name="connsiteX4-469" fmla="*/ 0 w 5731693"/>
              <a:gd name="connsiteY4-470" fmla="*/ 569232 h 5635625"/>
              <a:gd name="connsiteX0-471" fmla="*/ 0 w 5731693"/>
              <a:gd name="connsiteY0-472" fmla="*/ 569232 h 5635625"/>
              <a:gd name="connsiteX1-473" fmla="*/ 5731693 w 5731693"/>
              <a:gd name="connsiteY1-474" fmla="*/ 0 h 5635625"/>
              <a:gd name="connsiteX2-475" fmla="*/ 5642112 w 5731693"/>
              <a:gd name="connsiteY2-476" fmla="*/ 5635625 h 5635625"/>
              <a:gd name="connsiteX3-477" fmla="*/ 155485 w 5731693"/>
              <a:gd name="connsiteY3-478" fmla="*/ 5277304 h 5635625"/>
              <a:gd name="connsiteX4-479" fmla="*/ 0 w 5731693"/>
              <a:gd name="connsiteY4-480" fmla="*/ 569232 h 5635625"/>
              <a:gd name="connsiteX0-481" fmla="*/ 0 w 5731693"/>
              <a:gd name="connsiteY0-482" fmla="*/ 569232 h 5635625"/>
              <a:gd name="connsiteX1-483" fmla="*/ 5731693 w 5731693"/>
              <a:gd name="connsiteY1-484" fmla="*/ 0 h 5635625"/>
              <a:gd name="connsiteX2-485" fmla="*/ 5642112 w 5731693"/>
              <a:gd name="connsiteY2-486" fmla="*/ 5635625 h 5635625"/>
              <a:gd name="connsiteX3-487" fmla="*/ 179297 w 5731693"/>
              <a:gd name="connsiteY3-488" fmla="*/ 5291592 h 5635625"/>
              <a:gd name="connsiteX4-489" fmla="*/ 0 w 5731693"/>
              <a:gd name="connsiteY4-490" fmla="*/ 569232 h 5635625"/>
              <a:gd name="connsiteX0-491" fmla="*/ 0 w 5731693"/>
              <a:gd name="connsiteY0-492" fmla="*/ 569232 h 5635625"/>
              <a:gd name="connsiteX1-493" fmla="*/ 5731693 w 5731693"/>
              <a:gd name="connsiteY1-494" fmla="*/ 0 h 5635625"/>
              <a:gd name="connsiteX2-495" fmla="*/ 5642112 w 5731693"/>
              <a:gd name="connsiteY2-496" fmla="*/ 5635625 h 5635625"/>
              <a:gd name="connsiteX3-497" fmla="*/ 179297 w 5731693"/>
              <a:gd name="connsiteY3-498" fmla="*/ 5291592 h 5635625"/>
              <a:gd name="connsiteX4-499" fmla="*/ 0 w 5731693"/>
              <a:gd name="connsiteY4-500" fmla="*/ 569232 h 5635625"/>
              <a:gd name="connsiteX0-501" fmla="*/ 0 w 5731693"/>
              <a:gd name="connsiteY0-502" fmla="*/ 569232 h 5635625"/>
              <a:gd name="connsiteX1-503" fmla="*/ 5731693 w 5731693"/>
              <a:gd name="connsiteY1-504" fmla="*/ 0 h 5635625"/>
              <a:gd name="connsiteX2-505" fmla="*/ 5642112 w 5731693"/>
              <a:gd name="connsiteY2-506" fmla="*/ 5635625 h 5635625"/>
              <a:gd name="connsiteX3-507" fmla="*/ 179297 w 5731693"/>
              <a:gd name="connsiteY3-508" fmla="*/ 5291592 h 5635625"/>
              <a:gd name="connsiteX4-509" fmla="*/ 0 w 5731693"/>
              <a:gd name="connsiteY4-510" fmla="*/ 569232 h 5635625"/>
              <a:gd name="connsiteX0-511" fmla="*/ 0 w 5731693"/>
              <a:gd name="connsiteY0-512" fmla="*/ 569232 h 5635625"/>
              <a:gd name="connsiteX1-513" fmla="*/ 5731693 w 5731693"/>
              <a:gd name="connsiteY1-514" fmla="*/ 0 h 5635625"/>
              <a:gd name="connsiteX2-515" fmla="*/ 5642112 w 5731693"/>
              <a:gd name="connsiteY2-516" fmla="*/ 5635625 h 5635625"/>
              <a:gd name="connsiteX3-517" fmla="*/ 174535 w 5731693"/>
              <a:gd name="connsiteY3-518" fmla="*/ 5305879 h 5635625"/>
              <a:gd name="connsiteX4-519" fmla="*/ 0 w 5731693"/>
              <a:gd name="connsiteY4-520" fmla="*/ 569232 h 5635625"/>
              <a:gd name="connsiteX0-521" fmla="*/ 0 w 5789769"/>
              <a:gd name="connsiteY0-522" fmla="*/ 569232 h 5854700"/>
              <a:gd name="connsiteX1-523" fmla="*/ 5731693 w 5789769"/>
              <a:gd name="connsiteY1-524" fmla="*/ 0 h 5854700"/>
              <a:gd name="connsiteX2-525" fmla="*/ 5789749 w 5789769"/>
              <a:gd name="connsiteY2-526" fmla="*/ 5854700 h 5854700"/>
              <a:gd name="connsiteX3-527" fmla="*/ 174535 w 5789769"/>
              <a:gd name="connsiteY3-528" fmla="*/ 5305879 h 5854700"/>
              <a:gd name="connsiteX4-529" fmla="*/ 0 w 5789769"/>
              <a:gd name="connsiteY4-530" fmla="*/ 569232 h 5854700"/>
              <a:gd name="connsiteX0-531" fmla="*/ 0 w 6199326"/>
              <a:gd name="connsiteY0-532" fmla="*/ 569232 h 5973763"/>
              <a:gd name="connsiteX1-533" fmla="*/ 5731693 w 6199326"/>
              <a:gd name="connsiteY1-534" fmla="*/ 0 h 5973763"/>
              <a:gd name="connsiteX2-535" fmla="*/ 6199324 w 6199326"/>
              <a:gd name="connsiteY2-536" fmla="*/ 5973763 h 5973763"/>
              <a:gd name="connsiteX3-537" fmla="*/ 174535 w 6199326"/>
              <a:gd name="connsiteY3-538" fmla="*/ 5305879 h 5973763"/>
              <a:gd name="connsiteX4-539" fmla="*/ 0 w 6199326"/>
              <a:gd name="connsiteY4-540" fmla="*/ 569232 h 5973763"/>
              <a:gd name="connsiteX0-541" fmla="*/ 0 w 6237426"/>
              <a:gd name="connsiteY0-542" fmla="*/ 569232 h 5959475"/>
              <a:gd name="connsiteX1-543" fmla="*/ 5731693 w 6237426"/>
              <a:gd name="connsiteY1-544" fmla="*/ 0 h 5959475"/>
              <a:gd name="connsiteX2-545" fmla="*/ 6237424 w 6237426"/>
              <a:gd name="connsiteY2-546" fmla="*/ 5959475 h 5959475"/>
              <a:gd name="connsiteX3-547" fmla="*/ 174535 w 6237426"/>
              <a:gd name="connsiteY3-548" fmla="*/ 5305879 h 5959475"/>
              <a:gd name="connsiteX4-549" fmla="*/ 0 w 6237426"/>
              <a:gd name="connsiteY4-550" fmla="*/ 569232 h 5959475"/>
              <a:gd name="connsiteX0-551" fmla="*/ 0 w 6266001"/>
              <a:gd name="connsiteY0-552" fmla="*/ 569232 h 5983287"/>
              <a:gd name="connsiteX1-553" fmla="*/ 5731693 w 6266001"/>
              <a:gd name="connsiteY1-554" fmla="*/ 0 h 5983287"/>
              <a:gd name="connsiteX2-555" fmla="*/ 6265999 w 6266001"/>
              <a:gd name="connsiteY2-556" fmla="*/ 5983287 h 5983287"/>
              <a:gd name="connsiteX3-557" fmla="*/ 174535 w 6266001"/>
              <a:gd name="connsiteY3-558" fmla="*/ 5305879 h 5983287"/>
              <a:gd name="connsiteX4-559" fmla="*/ 0 w 6266001"/>
              <a:gd name="connsiteY4-560" fmla="*/ 569232 h 5983287"/>
              <a:gd name="connsiteX0-561" fmla="*/ 0 w 6265999"/>
              <a:gd name="connsiteY0-562" fmla="*/ 569232 h 5983287"/>
              <a:gd name="connsiteX1-563" fmla="*/ 5731693 w 6265999"/>
              <a:gd name="connsiteY1-564" fmla="*/ 0 h 5983287"/>
              <a:gd name="connsiteX2-565" fmla="*/ 6265999 w 6265999"/>
              <a:gd name="connsiteY2-566" fmla="*/ 5983287 h 5983287"/>
              <a:gd name="connsiteX3-567" fmla="*/ 174535 w 6265999"/>
              <a:gd name="connsiteY3-568" fmla="*/ 5305879 h 5983287"/>
              <a:gd name="connsiteX4-569" fmla="*/ 0 w 6265999"/>
              <a:gd name="connsiteY4-570" fmla="*/ 569232 h 5983287"/>
              <a:gd name="connsiteX0-571" fmla="*/ 0 w 6266543"/>
              <a:gd name="connsiteY0-572" fmla="*/ 569232 h 5983385"/>
              <a:gd name="connsiteX1-573" fmla="*/ 5731693 w 6266543"/>
              <a:gd name="connsiteY1-574" fmla="*/ 0 h 5983385"/>
              <a:gd name="connsiteX2-575" fmla="*/ 6265999 w 6266543"/>
              <a:gd name="connsiteY2-576" fmla="*/ 5983287 h 5983385"/>
              <a:gd name="connsiteX3-577" fmla="*/ 174535 w 6266543"/>
              <a:gd name="connsiteY3-578" fmla="*/ 5305879 h 5983385"/>
              <a:gd name="connsiteX4-579" fmla="*/ 0 w 6266543"/>
              <a:gd name="connsiteY4-580" fmla="*/ 569232 h 5983385"/>
              <a:gd name="connsiteX0-581" fmla="*/ 0 w 6266049"/>
              <a:gd name="connsiteY0-582" fmla="*/ 569232 h 5983301"/>
              <a:gd name="connsiteX1-583" fmla="*/ 5731693 w 6266049"/>
              <a:gd name="connsiteY1-584" fmla="*/ 0 h 5983301"/>
              <a:gd name="connsiteX2-585" fmla="*/ 6265999 w 6266049"/>
              <a:gd name="connsiteY2-586" fmla="*/ 5983287 h 5983301"/>
              <a:gd name="connsiteX3-587" fmla="*/ 174535 w 6266049"/>
              <a:gd name="connsiteY3-588" fmla="*/ 5305879 h 5983301"/>
              <a:gd name="connsiteX4-589" fmla="*/ 0 w 6266049"/>
              <a:gd name="connsiteY4-590" fmla="*/ 569232 h 5983301"/>
              <a:gd name="connsiteX0-591" fmla="*/ 0 w 6266047"/>
              <a:gd name="connsiteY0-592" fmla="*/ 588282 h 6002351"/>
              <a:gd name="connsiteX1-593" fmla="*/ 5712643 w 6266047"/>
              <a:gd name="connsiteY1-594" fmla="*/ 0 h 6002351"/>
              <a:gd name="connsiteX2-595" fmla="*/ 6265999 w 6266047"/>
              <a:gd name="connsiteY2-596" fmla="*/ 6002337 h 6002351"/>
              <a:gd name="connsiteX3-597" fmla="*/ 174535 w 6266047"/>
              <a:gd name="connsiteY3-598" fmla="*/ 5324929 h 6002351"/>
              <a:gd name="connsiteX4-599" fmla="*/ 0 w 6266047"/>
              <a:gd name="connsiteY4-600" fmla="*/ 588282 h 6002351"/>
              <a:gd name="connsiteX0-601" fmla="*/ 0 w 6266046"/>
              <a:gd name="connsiteY0-602" fmla="*/ 616857 h 6030926"/>
              <a:gd name="connsiteX1-603" fmla="*/ 5703118 w 6266046"/>
              <a:gd name="connsiteY1-604" fmla="*/ 0 h 6030926"/>
              <a:gd name="connsiteX2-605" fmla="*/ 6265999 w 6266046"/>
              <a:gd name="connsiteY2-606" fmla="*/ 6030912 h 6030926"/>
              <a:gd name="connsiteX3-607" fmla="*/ 174535 w 6266046"/>
              <a:gd name="connsiteY3-608" fmla="*/ 5353504 h 6030926"/>
              <a:gd name="connsiteX4-609" fmla="*/ 0 w 6266046"/>
              <a:gd name="connsiteY4-610" fmla="*/ 616857 h 6030926"/>
              <a:gd name="connsiteX0-611" fmla="*/ 0 w 6266046"/>
              <a:gd name="connsiteY0-612" fmla="*/ 616857 h 6030922"/>
              <a:gd name="connsiteX1-613" fmla="*/ 5703118 w 6266046"/>
              <a:gd name="connsiteY1-614" fmla="*/ 0 h 6030922"/>
              <a:gd name="connsiteX2-615" fmla="*/ 6265999 w 6266046"/>
              <a:gd name="connsiteY2-616" fmla="*/ 6030912 h 6030922"/>
              <a:gd name="connsiteX3-617" fmla="*/ 174535 w 6266046"/>
              <a:gd name="connsiteY3-618" fmla="*/ 5353504 h 6030922"/>
              <a:gd name="connsiteX4-619" fmla="*/ 0 w 6266046"/>
              <a:gd name="connsiteY4-620" fmla="*/ 616857 h 6030922"/>
              <a:gd name="connsiteX0-621" fmla="*/ 0 w 6370821"/>
              <a:gd name="connsiteY0-622" fmla="*/ 502557 h 6030922"/>
              <a:gd name="connsiteX1-623" fmla="*/ 5807893 w 6370821"/>
              <a:gd name="connsiteY1-624" fmla="*/ 0 h 6030922"/>
              <a:gd name="connsiteX2-625" fmla="*/ 6370774 w 6370821"/>
              <a:gd name="connsiteY2-626" fmla="*/ 6030912 h 6030922"/>
              <a:gd name="connsiteX3-627" fmla="*/ 279310 w 6370821"/>
              <a:gd name="connsiteY3-628" fmla="*/ 5353504 h 6030922"/>
              <a:gd name="connsiteX4-629" fmla="*/ 0 w 6370821"/>
              <a:gd name="connsiteY4-630" fmla="*/ 502557 h 6030922"/>
              <a:gd name="connsiteX0-631" fmla="*/ 0 w 6380346"/>
              <a:gd name="connsiteY0-632" fmla="*/ 464457 h 6030922"/>
              <a:gd name="connsiteX1-633" fmla="*/ 5817418 w 6380346"/>
              <a:gd name="connsiteY1-634" fmla="*/ 0 h 6030922"/>
              <a:gd name="connsiteX2-635" fmla="*/ 6380299 w 6380346"/>
              <a:gd name="connsiteY2-636" fmla="*/ 6030912 h 6030922"/>
              <a:gd name="connsiteX3-637" fmla="*/ 288835 w 6380346"/>
              <a:gd name="connsiteY3-638" fmla="*/ 5353504 h 6030922"/>
              <a:gd name="connsiteX4-639" fmla="*/ 0 w 6380346"/>
              <a:gd name="connsiteY4-640" fmla="*/ 464457 h 6030922"/>
              <a:gd name="connsiteX0-641" fmla="*/ 0 w 6418446"/>
              <a:gd name="connsiteY0-642" fmla="*/ 473982 h 6030922"/>
              <a:gd name="connsiteX1-643" fmla="*/ 5855518 w 6418446"/>
              <a:gd name="connsiteY1-644" fmla="*/ 0 h 6030922"/>
              <a:gd name="connsiteX2-645" fmla="*/ 6418399 w 6418446"/>
              <a:gd name="connsiteY2-646" fmla="*/ 6030912 h 6030922"/>
              <a:gd name="connsiteX3-647" fmla="*/ 326935 w 6418446"/>
              <a:gd name="connsiteY3-648" fmla="*/ 5353504 h 6030922"/>
              <a:gd name="connsiteX4-649" fmla="*/ 0 w 6418446"/>
              <a:gd name="connsiteY4-650" fmla="*/ 473982 h 6030922"/>
              <a:gd name="connsiteX0-651" fmla="*/ 0 w 6418450"/>
              <a:gd name="connsiteY0-652" fmla="*/ 483507 h 6040447"/>
              <a:gd name="connsiteX1-653" fmla="*/ 5893618 w 6418450"/>
              <a:gd name="connsiteY1-654" fmla="*/ 0 h 6040447"/>
              <a:gd name="connsiteX2-655" fmla="*/ 6418399 w 6418450"/>
              <a:gd name="connsiteY2-656" fmla="*/ 6040437 h 6040447"/>
              <a:gd name="connsiteX3-657" fmla="*/ 326935 w 6418450"/>
              <a:gd name="connsiteY3-658" fmla="*/ 5363029 h 6040447"/>
              <a:gd name="connsiteX4-659" fmla="*/ 0 w 6418450"/>
              <a:gd name="connsiteY4-660" fmla="*/ 483507 h 6040447"/>
              <a:gd name="connsiteX0-661" fmla="*/ 0 w 6418450"/>
              <a:gd name="connsiteY0-662" fmla="*/ 454932 h 6011872"/>
              <a:gd name="connsiteX1-663" fmla="*/ 5893618 w 6418450"/>
              <a:gd name="connsiteY1-664" fmla="*/ 0 h 6011872"/>
              <a:gd name="connsiteX2-665" fmla="*/ 6418399 w 6418450"/>
              <a:gd name="connsiteY2-666" fmla="*/ 6011862 h 6011872"/>
              <a:gd name="connsiteX3-667" fmla="*/ 326935 w 6418450"/>
              <a:gd name="connsiteY3-668" fmla="*/ 5334454 h 6011872"/>
              <a:gd name="connsiteX4-669" fmla="*/ 0 w 6418450"/>
              <a:gd name="connsiteY4-670" fmla="*/ 454932 h 6011872"/>
              <a:gd name="connsiteX0-671" fmla="*/ 0 w 6418450"/>
              <a:gd name="connsiteY0-672" fmla="*/ 454932 h 6011872"/>
              <a:gd name="connsiteX1-673" fmla="*/ 5893618 w 6418450"/>
              <a:gd name="connsiteY1-674" fmla="*/ 0 h 6011872"/>
              <a:gd name="connsiteX2-675" fmla="*/ 6418399 w 6418450"/>
              <a:gd name="connsiteY2-676" fmla="*/ 6011862 h 6011872"/>
              <a:gd name="connsiteX3-677" fmla="*/ 269785 w 6418450"/>
              <a:gd name="connsiteY3-678" fmla="*/ 5239204 h 6011872"/>
              <a:gd name="connsiteX4-679" fmla="*/ 0 w 6418450"/>
              <a:gd name="connsiteY4-680" fmla="*/ 454932 h 6011872"/>
              <a:gd name="connsiteX0-681" fmla="*/ 0 w 6418450"/>
              <a:gd name="connsiteY0-682" fmla="*/ 454932 h 6011872"/>
              <a:gd name="connsiteX1-683" fmla="*/ 5893618 w 6418450"/>
              <a:gd name="connsiteY1-684" fmla="*/ 0 h 6011872"/>
              <a:gd name="connsiteX2-685" fmla="*/ 6418399 w 6418450"/>
              <a:gd name="connsiteY2-686" fmla="*/ 6011862 h 6011872"/>
              <a:gd name="connsiteX3-687" fmla="*/ 212635 w 6418450"/>
              <a:gd name="connsiteY3-688" fmla="*/ 5239204 h 6011872"/>
              <a:gd name="connsiteX4-689" fmla="*/ 0 w 6418450"/>
              <a:gd name="connsiteY4-690" fmla="*/ 454932 h 6011872"/>
              <a:gd name="connsiteX0-691" fmla="*/ 0 w 6418450"/>
              <a:gd name="connsiteY0-692" fmla="*/ 454932 h 6011872"/>
              <a:gd name="connsiteX1-693" fmla="*/ 5893618 w 6418450"/>
              <a:gd name="connsiteY1-694" fmla="*/ 0 h 6011872"/>
              <a:gd name="connsiteX2-695" fmla="*/ 6418399 w 6418450"/>
              <a:gd name="connsiteY2-696" fmla="*/ 6011862 h 6011872"/>
              <a:gd name="connsiteX3-697" fmla="*/ 193585 w 6418450"/>
              <a:gd name="connsiteY3-698" fmla="*/ 5201104 h 6011872"/>
              <a:gd name="connsiteX4-699" fmla="*/ 0 w 6418450"/>
              <a:gd name="connsiteY4-700" fmla="*/ 454932 h 6011872"/>
              <a:gd name="connsiteX0-701" fmla="*/ 0 w 6456546"/>
              <a:gd name="connsiteY0-702" fmla="*/ 454932 h 6069021"/>
              <a:gd name="connsiteX1-703" fmla="*/ 5893618 w 6456546"/>
              <a:gd name="connsiteY1-704" fmla="*/ 0 h 6069021"/>
              <a:gd name="connsiteX2-705" fmla="*/ 6456499 w 6456546"/>
              <a:gd name="connsiteY2-706" fmla="*/ 6069012 h 6069021"/>
              <a:gd name="connsiteX3-707" fmla="*/ 193585 w 6456546"/>
              <a:gd name="connsiteY3-708" fmla="*/ 5201104 h 6069021"/>
              <a:gd name="connsiteX4-709" fmla="*/ 0 w 6456546"/>
              <a:gd name="connsiteY4-710" fmla="*/ 454932 h 6069021"/>
              <a:gd name="connsiteX0-711" fmla="*/ 0 w 6441306"/>
              <a:gd name="connsiteY0-712" fmla="*/ 424452 h 6069021"/>
              <a:gd name="connsiteX1-713" fmla="*/ 5878378 w 6441306"/>
              <a:gd name="connsiteY1-714" fmla="*/ 0 h 6069021"/>
              <a:gd name="connsiteX2-715" fmla="*/ 6441259 w 6441306"/>
              <a:gd name="connsiteY2-716" fmla="*/ 6069012 h 6069021"/>
              <a:gd name="connsiteX3-717" fmla="*/ 178345 w 6441306"/>
              <a:gd name="connsiteY3-718" fmla="*/ 5201104 h 6069021"/>
              <a:gd name="connsiteX4-719" fmla="*/ 0 w 6441306"/>
              <a:gd name="connsiteY4-720" fmla="*/ 424452 h 6069021"/>
              <a:gd name="connsiteX0-721" fmla="*/ 0 w 6471786"/>
              <a:gd name="connsiteY0-722" fmla="*/ 424452 h 6069021"/>
              <a:gd name="connsiteX1-723" fmla="*/ 5908858 w 6471786"/>
              <a:gd name="connsiteY1-724" fmla="*/ 0 h 6069021"/>
              <a:gd name="connsiteX2-725" fmla="*/ 6471739 w 6471786"/>
              <a:gd name="connsiteY2-726" fmla="*/ 6069012 h 6069021"/>
              <a:gd name="connsiteX3-727" fmla="*/ 208825 w 6471786"/>
              <a:gd name="connsiteY3-728" fmla="*/ 5201104 h 6069021"/>
              <a:gd name="connsiteX4-729" fmla="*/ 0 w 6471786"/>
              <a:gd name="connsiteY4-730" fmla="*/ 424452 h 6069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1786" h="6069021">
                <a:moveTo>
                  <a:pt x="0" y="424452"/>
                </a:moveTo>
                <a:lnTo>
                  <a:pt x="5908858" y="0"/>
                </a:lnTo>
                <a:cubicBezTo>
                  <a:pt x="5907573" y="5292"/>
                  <a:pt x="6477786" y="6078007"/>
                  <a:pt x="6471739" y="6069012"/>
                </a:cubicBezTo>
                <a:lnTo>
                  <a:pt x="208825" y="5201104"/>
                </a:lnTo>
                <a:cubicBezTo>
                  <a:pt x="156513" y="3606573"/>
                  <a:pt x="1330" y="437606"/>
                  <a:pt x="0" y="424452"/>
                </a:cubicBezTo>
                <a:close/>
              </a:path>
            </a:pathLst>
          </a:custGeom>
          <a:solidFill>
            <a:schemeClr val="bg1">
              <a:lumMod val="85000"/>
            </a:schemeClr>
          </a:solidFill>
          <a:effectLst>
            <a:outerShdw blurRad="1270000" dist="2540000" dir="2700000" sx="80000" sy="80000" algn="tl" rotWithShape="0">
              <a:prstClr val="black">
                <a:alpha val="40000"/>
              </a:prstClr>
            </a:outerShdw>
          </a:effectLst>
          <a:scene3d>
            <a:camera prst="isometricRightUp">
              <a:rot lat="1788000" lon="18522000" rev="21360000"/>
            </a:camera>
            <a:lightRig rig="threePt" dir="t"/>
          </a:scene3d>
        </p:spPr>
        <p:txBody>
          <a:bodyPr/>
          <a:lstStyle>
            <a:lvl1pPr marL="0" indent="0" algn="ctr">
              <a:buNone/>
              <a:defRPr sz="2400">
                <a:solidFill>
                  <a:schemeClr val="tx1">
                    <a:lumMod val="50000"/>
                    <a:lumOff val="50000"/>
                  </a:schemeClr>
                </a:solidFill>
              </a:defRPr>
            </a:lvl1pPr>
          </a:lstStyle>
          <a:p>
            <a:endParaRPr lang="id-ID"/>
          </a:p>
        </p:txBody>
      </p:sp>
      <p:sp>
        <p:nvSpPr>
          <p:cNvPr id="4" name="Picture Placeholder 4"/>
          <p:cNvSpPr>
            <a:spLocks noGrp="1"/>
          </p:cNvSpPr>
          <p:nvPr>
            <p:ph type="pic" sz="quarter" idx="13"/>
          </p:nvPr>
        </p:nvSpPr>
        <p:spPr>
          <a:xfrm>
            <a:off x="10307665" y="884948"/>
            <a:ext cx="6883806" cy="6455400"/>
          </a:xfrm>
          <a:custGeom>
            <a:avLst/>
            <a:gdLst>
              <a:gd name="connsiteX0" fmla="*/ 0 w 4933950"/>
              <a:gd name="connsiteY0" fmla="*/ 0 h 4565650"/>
              <a:gd name="connsiteX1" fmla="*/ 4933950 w 4933950"/>
              <a:gd name="connsiteY1" fmla="*/ 0 h 4565650"/>
              <a:gd name="connsiteX2" fmla="*/ 4933950 w 4933950"/>
              <a:gd name="connsiteY2" fmla="*/ 4565650 h 4565650"/>
              <a:gd name="connsiteX3" fmla="*/ 0 w 4933950"/>
              <a:gd name="connsiteY3" fmla="*/ 4565650 h 4565650"/>
              <a:gd name="connsiteX4" fmla="*/ 0 w 4933950"/>
              <a:gd name="connsiteY4" fmla="*/ 0 h 4565650"/>
              <a:gd name="connsiteX0-1" fmla="*/ 0 w 4933950"/>
              <a:gd name="connsiteY0-2" fmla="*/ 1364343 h 5929993"/>
              <a:gd name="connsiteX1-3" fmla="*/ 4803322 w 4933950"/>
              <a:gd name="connsiteY1-4" fmla="*/ 0 h 5929993"/>
              <a:gd name="connsiteX2-5" fmla="*/ 4933950 w 4933950"/>
              <a:gd name="connsiteY2-6" fmla="*/ 5929993 h 5929993"/>
              <a:gd name="connsiteX3-7" fmla="*/ 0 w 4933950"/>
              <a:gd name="connsiteY3-8" fmla="*/ 5929993 h 5929993"/>
              <a:gd name="connsiteX4-9" fmla="*/ 0 w 4933950"/>
              <a:gd name="connsiteY4-10" fmla="*/ 1364343 h 5929993"/>
              <a:gd name="connsiteX0-11" fmla="*/ 0 w 4933950"/>
              <a:gd name="connsiteY0-12" fmla="*/ 1204685 h 5770335"/>
              <a:gd name="connsiteX1-13" fmla="*/ 4817836 w 4933950"/>
              <a:gd name="connsiteY1-14" fmla="*/ 0 h 5770335"/>
              <a:gd name="connsiteX2-15" fmla="*/ 4933950 w 4933950"/>
              <a:gd name="connsiteY2-16" fmla="*/ 5770335 h 5770335"/>
              <a:gd name="connsiteX3-17" fmla="*/ 0 w 4933950"/>
              <a:gd name="connsiteY3-18" fmla="*/ 5770335 h 5770335"/>
              <a:gd name="connsiteX4-19" fmla="*/ 0 w 4933950"/>
              <a:gd name="connsiteY4-20" fmla="*/ 1204685 h 5770335"/>
              <a:gd name="connsiteX0-21" fmla="*/ 0 w 4933950"/>
              <a:gd name="connsiteY0-22" fmla="*/ 1103085 h 5668735"/>
              <a:gd name="connsiteX1-23" fmla="*/ 4774293 w 4933950"/>
              <a:gd name="connsiteY1-24" fmla="*/ 0 h 5668735"/>
              <a:gd name="connsiteX2-25" fmla="*/ 4933950 w 4933950"/>
              <a:gd name="connsiteY2-26" fmla="*/ 5668735 h 5668735"/>
              <a:gd name="connsiteX3-27" fmla="*/ 0 w 4933950"/>
              <a:gd name="connsiteY3-28" fmla="*/ 5668735 h 5668735"/>
              <a:gd name="connsiteX4-29" fmla="*/ 0 w 4933950"/>
              <a:gd name="connsiteY4-30" fmla="*/ 1103085 h 5668735"/>
              <a:gd name="connsiteX0-31" fmla="*/ 0 w 4933950"/>
              <a:gd name="connsiteY0-32" fmla="*/ 1045028 h 5610678"/>
              <a:gd name="connsiteX1-33" fmla="*/ 4803322 w 4933950"/>
              <a:gd name="connsiteY1-34" fmla="*/ 0 h 5610678"/>
              <a:gd name="connsiteX2-35" fmla="*/ 4933950 w 4933950"/>
              <a:gd name="connsiteY2-36" fmla="*/ 5610678 h 5610678"/>
              <a:gd name="connsiteX3-37" fmla="*/ 0 w 4933950"/>
              <a:gd name="connsiteY3-38" fmla="*/ 5610678 h 5610678"/>
              <a:gd name="connsiteX4-39" fmla="*/ 0 w 4933950"/>
              <a:gd name="connsiteY4-40" fmla="*/ 1045028 h 5610678"/>
              <a:gd name="connsiteX0-41" fmla="*/ 0 w 4933950"/>
              <a:gd name="connsiteY0-42" fmla="*/ 1059543 h 5625193"/>
              <a:gd name="connsiteX1-43" fmla="*/ 4803322 w 4933950"/>
              <a:gd name="connsiteY1-44" fmla="*/ 0 h 5625193"/>
              <a:gd name="connsiteX2-45" fmla="*/ 4933950 w 4933950"/>
              <a:gd name="connsiteY2-46" fmla="*/ 5625193 h 5625193"/>
              <a:gd name="connsiteX3-47" fmla="*/ 0 w 4933950"/>
              <a:gd name="connsiteY3-48" fmla="*/ 5625193 h 5625193"/>
              <a:gd name="connsiteX4-49" fmla="*/ 0 w 4933950"/>
              <a:gd name="connsiteY4-50" fmla="*/ 1059543 h 5625193"/>
              <a:gd name="connsiteX0-51" fmla="*/ 0 w 4933950"/>
              <a:gd name="connsiteY0-52" fmla="*/ 1074057 h 5639707"/>
              <a:gd name="connsiteX1-53" fmla="*/ 4774293 w 4933950"/>
              <a:gd name="connsiteY1-54" fmla="*/ 0 h 5639707"/>
              <a:gd name="connsiteX2-55" fmla="*/ 4933950 w 4933950"/>
              <a:gd name="connsiteY2-56" fmla="*/ 5639707 h 5639707"/>
              <a:gd name="connsiteX3-57" fmla="*/ 0 w 4933950"/>
              <a:gd name="connsiteY3-58" fmla="*/ 5639707 h 5639707"/>
              <a:gd name="connsiteX4-59" fmla="*/ 0 w 4933950"/>
              <a:gd name="connsiteY4-60" fmla="*/ 1074057 h 5639707"/>
              <a:gd name="connsiteX0-61" fmla="*/ 0 w 4933950"/>
              <a:gd name="connsiteY0-62" fmla="*/ 1103086 h 5668736"/>
              <a:gd name="connsiteX1-63" fmla="*/ 4803322 w 4933950"/>
              <a:gd name="connsiteY1-64" fmla="*/ 0 h 5668736"/>
              <a:gd name="connsiteX2-65" fmla="*/ 4933950 w 4933950"/>
              <a:gd name="connsiteY2-66" fmla="*/ 5668736 h 5668736"/>
              <a:gd name="connsiteX3-67" fmla="*/ 0 w 4933950"/>
              <a:gd name="connsiteY3-68" fmla="*/ 5668736 h 5668736"/>
              <a:gd name="connsiteX4-69" fmla="*/ 0 w 4933950"/>
              <a:gd name="connsiteY4-70" fmla="*/ 1103086 h 5668736"/>
              <a:gd name="connsiteX0-71" fmla="*/ 0 w 4977493"/>
              <a:gd name="connsiteY0-72" fmla="*/ 1103086 h 5813879"/>
              <a:gd name="connsiteX1-73" fmla="*/ 4803322 w 4977493"/>
              <a:gd name="connsiteY1-74" fmla="*/ 0 h 5813879"/>
              <a:gd name="connsiteX2-75" fmla="*/ 4977493 w 4977493"/>
              <a:gd name="connsiteY2-76" fmla="*/ 5813879 h 5813879"/>
              <a:gd name="connsiteX3-77" fmla="*/ 0 w 4977493"/>
              <a:gd name="connsiteY3-78" fmla="*/ 5668736 h 5813879"/>
              <a:gd name="connsiteX4-79" fmla="*/ 0 w 4977493"/>
              <a:gd name="connsiteY4-80" fmla="*/ 1103086 h 5813879"/>
              <a:gd name="connsiteX0-81" fmla="*/ 0 w 4992007"/>
              <a:gd name="connsiteY0-82" fmla="*/ 1103086 h 5871936"/>
              <a:gd name="connsiteX1-83" fmla="*/ 4803322 w 4992007"/>
              <a:gd name="connsiteY1-84" fmla="*/ 0 h 5871936"/>
              <a:gd name="connsiteX2-85" fmla="*/ 4992007 w 4992007"/>
              <a:gd name="connsiteY2-86" fmla="*/ 5871936 h 5871936"/>
              <a:gd name="connsiteX3-87" fmla="*/ 0 w 4992007"/>
              <a:gd name="connsiteY3-88" fmla="*/ 5668736 h 5871936"/>
              <a:gd name="connsiteX4-89" fmla="*/ 0 w 4992007"/>
              <a:gd name="connsiteY4-90" fmla="*/ 1103086 h 5871936"/>
              <a:gd name="connsiteX0-91" fmla="*/ 0 w 5035550"/>
              <a:gd name="connsiteY0-92" fmla="*/ 1103086 h 5886450"/>
              <a:gd name="connsiteX1-93" fmla="*/ 4803322 w 5035550"/>
              <a:gd name="connsiteY1-94" fmla="*/ 0 h 5886450"/>
              <a:gd name="connsiteX2-95" fmla="*/ 5035550 w 5035550"/>
              <a:gd name="connsiteY2-96" fmla="*/ 5886450 h 5886450"/>
              <a:gd name="connsiteX3-97" fmla="*/ 0 w 5035550"/>
              <a:gd name="connsiteY3-98" fmla="*/ 5668736 h 5886450"/>
              <a:gd name="connsiteX4-99" fmla="*/ 0 w 5035550"/>
              <a:gd name="connsiteY4-100" fmla="*/ 1103086 h 5886450"/>
              <a:gd name="connsiteX0-101" fmla="*/ 0 w 5064579"/>
              <a:gd name="connsiteY0-102" fmla="*/ 1103086 h 5886450"/>
              <a:gd name="connsiteX1-103" fmla="*/ 4803322 w 5064579"/>
              <a:gd name="connsiteY1-104" fmla="*/ 0 h 5886450"/>
              <a:gd name="connsiteX2-105" fmla="*/ 5064579 w 5064579"/>
              <a:gd name="connsiteY2-106" fmla="*/ 5886450 h 5886450"/>
              <a:gd name="connsiteX3-107" fmla="*/ 0 w 5064579"/>
              <a:gd name="connsiteY3-108" fmla="*/ 5668736 h 5886450"/>
              <a:gd name="connsiteX4-109" fmla="*/ 0 w 5064579"/>
              <a:gd name="connsiteY4-110" fmla="*/ 1103086 h 5886450"/>
              <a:gd name="connsiteX0-111" fmla="*/ 14515 w 5079094"/>
              <a:gd name="connsiteY0-112" fmla="*/ 1103086 h 5900964"/>
              <a:gd name="connsiteX1-113" fmla="*/ 4817837 w 5079094"/>
              <a:gd name="connsiteY1-114" fmla="*/ 0 h 5900964"/>
              <a:gd name="connsiteX2-115" fmla="*/ 5079094 w 5079094"/>
              <a:gd name="connsiteY2-116" fmla="*/ 5886450 h 5900964"/>
              <a:gd name="connsiteX3-117" fmla="*/ 0 w 5079094"/>
              <a:gd name="connsiteY3-118" fmla="*/ 5900964 h 5900964"/>
              <a:gd name="connsiteX4-119" fmla="*/ 14515 w 5079094"/>
              <a:gd name="connsiteY4-120" fmla="*/ 1103086 h 5900964"/>
              <a:gd name="connsiteX0-121" fmla="*/ 116115 w 5180694"/>
              <a:gd name="connsiteY0-122" fmla="*/ 1103086 h 5886450"/>
              <a:gd name="connsiteX1-123" fmla="*/ 4919437 w 5180694"/>
              <a:gd name="connsiteY1-124" fmla="*/ 0 h 5886450"/>
              <a:gd name="connsiteX2-125" fmla="*/ 5180694 w 5180694"/>
              <a:gd name="connsiteY2-126" fmla="*/ 5886450 h 5886450"/>
              <a:gd name="connsiteX3-127" fmla="*/ 0 w 5180694"/>
              <a:gd name="connsiteY3-128" fmla="*/ 5857421 h 5886450"/>
              <a:gd name="connsiteX4-129" fmla="*/ 116115 w 5180694"/>
              <a:gd name="connsiteY4-130" fmla="*/ 1103086 h 5886450"/>
              <a:gd name="connsiteX0-131" fmla="*/ 101601 w 5166180"/>
              <a:gd name="connsiteY0-132" fmla="*/ 1103086 h 5886450"/>
              <a:gd name="connsiteX1-133" fmla="*/ 4904923 w 5166180"/>
              <a:gd name="connsiteY1-134" fmla="*/ 0 h 5886450"/>
              <a:gd name="connsiteX2-135" fmla="*/ 5166180 w 5166180"/>
              <a:gd name="connsiteY2-136" fmla="*/ 5886450 h 5886450"/>
              <a:gd name="connsiteX3-137" fmla="*/ 0 w 5166180"/>
              <a:gd name="connsiteY3-138" fmla="*/ 5755821 h 5886450"/>
              <a:gd name="connsiteX4-139" fmla="*/ 101601 w 5166180"/>
              <a:gd name="connsiteY4-140" fmla="*/ 1103086 h 5886450"/>
              <a:gd name="connsiteX0-141" fmla="*/ 72572 w 5137151"/>
              <a:gd name="connsiteY0-142" fmla="*/ 1103086 h 5886450"/>
              <a:gd name="connsiteX1-143" fmla="*/ 4875894 w 5137151"/>
              <a:gd name="connsiteY1-144" fmla="*/ 0 h 5886450"/>
              <a:gd name="connsiteX2-145" fmla="*/ 5137151 w 5137151"/>
              <a:gd name="connsiteY2-146" fmla="*/ 5886450 h 5886450"/>
              <a:gd name="connsiteX3-147" fmla="*/ 0 w 5137151"/>
              <a:gd name="connsiteY3-148" fmla="*/ 5813879 h 5886450"/>
              <a:gd name="connsiteX4-149" fmla="*/ 72572 w 5137151"/>
              <a:gd name="connsiteY4-150" fmla="*/ 1103086 h 5886450"/>
              <a:gd name="connsiteX0-151" fmla="*/ 14515 w 5079094"/>
              <a:gd name="connsiteY0-152" fmla="*/ 1103086 h 5886450"/>
              <a:gd name="connsiteX1-153" fmla="*/ 4817837 w 5079094"/>
              <a:gd name="connsiteY1-154" fmla="*/ 0 h 5886450"/>
              <a:gd name="connsiteX2-155" fmla="*/ 5079094 w 5079094"/>
              <a:gd name="connsiteY2-156" fmla="*/ 5886450 h 5886450"/>
              <a:gd name="connsiteX3-157" fmla="*/ 0 w 5079094"/>
              <a:gd name="connsiteY3-158" fmla="*/ 5770336 h 5886450"/>
              <a:gd name="connsiteX4-159" fmla="*/ 14515 w 5079094"/>
              <a:gd name="connsiteY4-160" fmla="*/ 1103086 h 5886450"/>
              <a:gd name="connsiteX0-161" fmla="*/ 87086 w 5151665"/>
              <a:gd name="connsiteY0-162" fmla="*/ 1103086 h 5886450"/>
              <a:gd name="connsiteX1-163" fmla="*/ 4890408 w 5151665"/>
              <a:gd name="connsiteY1-164" fmla="*/ 0 h 5886450"/>
              <a:gd name="connsiteX2-165" fmla="*/ 5151665 w 5151665"/>
              <a:gd name="connsiteY2-166" fmla="*/ 5886450 h 5886450"/>
              <a:gd name="connsiteX3-167" fmla="*/ 0 w 5151665"/>
              <a:gd name="connsiteY3-168" fmla="*/ 5813879 h 5886450"/>
              <a:gd name="connsiteX4-169" fmla="*/ 87086 w 5151665"/>
              <a:gd name="connsiteY4-170" fmla="*/ 1103086 h 5886450"/>
              <a:gd name="connsiteX0-171" fmla="*/ 29029 w 5151665"/>
              <a:gd name="connsiteY0-172" fmla="*/ 1117600 h 5886450"/>
              <a:gd name="connsiteX1-173" fmla="*/ 4890408 w 5151665"/>
              <a:gd name="connsiteY1-174" fmla="*/ 0 h 5886450"/>
              <a:gd name="connsiteX2-175" fmla="*/ 5151665 w 5151665"/>
              <a:gd name="connsiteY2-176" fmla="*/ 5886450 h 5886450"/>
              <a:gd name="connsiteX3-177" fmla="*/ 0 w 5151665"/>
              <a:gd name="connsiteY3-178" fmla="*/ 5813879 h 5886450"/>
              <a:gd name="connsiteX4-179" fmla="*/ 29029 w 5151665"/>
              <a:gd name="connsiteY4-180" fmla="*/ 1117600 h 5886450"/>
              <a:gd name="connsiteX0-181" fmla="*/ 29029 w 5151665"/>
              <a:gd name="connsiteY0-182" fmla="*/ 1117600 h 5886450"/>
              <a:gd name="connsiteX1-183" fmla="*/ 4890408 w 5151665"/>
              <a:gd name="connsiteY1-184" fmla="*/ 0 h 5886450"/>
              <a:gd name="connsiteX2-185" fmla="*/ 5151665 w 5151665"/>
              <a:gd name="connsiteY2-186" fmla="*/ 5886450 h 5886450"/>
              <a:gd name="connsiteX3-187" fmla="*/ 0 w 5151665"/>
              <a:gd name="connsiteY3-188" fmla="*/ 5813879 h 5886450"/>
              <a:gd name="connsiteX4-189" fmla="*/ 29029 w 5151665"/>
              <a:gd name="connsiteY4-190" fmla="*/ 1117600 h 5886450"/>
              <a:gd name="connsiteX0-191" fmla="*/ 0 w 5166179"/>
              <a:gd name="connsiteY0-192" fmla="*/ 1175657 h 5886450"/>
              <a:gd name="connsiteX1-193" fmla="*/ 4904922 w 5166179"/>
              <a:gd name="connsiteY1-194" fmla="*/ 0 h 5886450"/>
              <a:gd name="connsiteX2-195" fmla="*/ 5166179 w 5166179"/>
              <a:gd name="connsiteY2-196" fmla="*/ 5886450 h 5886450"/>
              <a:gd name="connsiteX3-197" fmla="*/ 14514 w 5166179"/>
              <a:gd name="connsiteY3-198" fmla="*/ 5813879 h 5886450"/>
              <a:gd name="connsiteX4-199" fmla="*/ 0 w 5166179"/>
              <a:gd name="connsiteY4-200" fmla="*/ 1175657 h 5886450"/>
              <a:gd name="connsiteX0-201" fmla="*/ 38826 w 5151665"/>
              <a:gd name="connsiteY0-202" fmla="*/ 1160417 h 5886450"/>
              <a:gd name="connsiteX1-203" fmla="*/ 4890408 w 5151665"/>
              <a:gd name="connsiteY1-204" fmla="*/ 0 h 5886450"/>
              <a:gd name="connsiteX2-205" fmla="*/ 5151665 w 5151665"/>
              <a:gd name="connsiteY2-206" fmla="*/ 5886450 h 5886450"/>
              <a:gd name="connsiteX3-207" fmla="*/ 0 w 5151665"/>
              <a:gd name="connsiteY3-208" fmla="*/ 5813879 h 5886450"/>
              <a:gd name="connsiteX4-209" fmla="*/ 38826 w 5151665"/>
              <a:gd name="connsiteY4-210" fmla="*/ 1160417 h 5886450"/>
              <a:gd name="connsiteX0-211" fmla="*/ 23586 w 5151665"/>
              <a:gd name="connsiteY0-212" fmla="*/ 1160417 h 5886450"/>
              <a:gd name="connsiteX1-213" fmla="*/ 4890408 w 5151665"/>
              <a:gd name="connsiteY1-214" fmla="*/ 0 h 5886450"/>
              <a:gd name="connsiteX2-215" fmla="*/ 5151665 w 5151665"/>
              <a:gd name="connsiteY2-216" fmla="*/ 5886450 h 5886450"/>
              <a:gd name="connsiteX3-217" fmla="*/ 0 w 5151665"/>
              <a:gd name="connsiteY3-218" fmla="*/ 5813879 h 5886450"/>
              <a:gd name="connsiteX4-219" fmla="*/ 23586 w 5151665"/>
              <a:gd name="connsiteY4-220" fmla="*/ 1160417 h 5886450"/>
              <a:gd name="connsiteX0-221" fmla="*/ 726 w 5151665"/>
              <a:gd name="connsiteY0-222" fmla="*/ 1145177 h 5886450"/>
              <a:gd name="connsiteX1-223" fmla="*/ 4890408 w 5151665"/>
              <a:gd name="connsiteY1-224" fmla="*/ 0 h 5886450"/>
              <a:gd name="connsiteX2-225" fmla="*/ 5151665 w 5151665"/>
              <a:gd name="connsiteY2-226" fmla="*/ 5886450 h 5886450"/>
              <a:gd name="connsiteX3-227" fmla="*/ 0 w 5151665"/>
              <a:gd name="connsiteY3-228" fmla="*/ 5813879 h 5886450"/>
              <a:gd name="connsiteX4-229" fmla="*/ 726 w 5151665"/>
              <a:gd name="connsiteY4-230" fmla="*/ 1145177 h 5886450"/>
              <a:gd name="connsiteX0-231" fmla="*/ 15966 w 5151665"/>
              <a:gd name="connsiteY0-232" fmla="*/ 1137557 h 5886450"/>
              <a:gd name="connsiteX1-233" fmla="*/ 4890408 w 5151665"/>
              <a:gd name="connsiteY1-234" fmla="*/ 0 h 5886450"/>
              <a:gd name="connsiteX2-235" fmla="*/ 5151665 w 5151665"/>
              <a:gd name="connsiteY2-236" fmla="*/ 5886450 h 5886450"/>
              <a:gd name="connsiteX3-237" fmla="*/ 0 w 5151665"/>
              <a:gd name="connsiteY3-238" fmla="*/ 5813879 h 5886450"/>
              <a:gd name="connsiteX4-239" fmla="*/ 15966 w 5151665"/>
              <a:gd name="connsiteY4-240" fmla="*/ 1137557 h 5886450"/>
              <a:gd name="connsiteX0-241" fmla="*/ 15966 w 5151665"/>
              <a:gd name="connsiteY0-242" fmla="*/ 1137557 h 5886450"/>
              <a:gd name="connsiteX1-243" fmla="*/ 4890408 w 5151665"/>
              <a:gd name="connsiteY1-244" fmla="*/ 0 h 5886450"/>
              <a:gd name="connsiteX2-245" fmla="*/ 5151665 w 5151665"/>
              <a:gd name="connsiteY2-246" fmla="*/ 5886450 h 5886450"/>
              <a:gd name="connsiteX3-247" fmla="*/ 0 w 5151665"/>
              <a:gd name="connsiteY3-248" fmla="*/ 5813879 h 5886450"/>
              <a:gd name="connsiteX4-249" fmla="*/ 15966 w 5151665"/>
              <a:gd name="connsiteY4-250" fmla="*/ 1137557 h 5886450"/>
              <a:gd name="connsiteX0-251" fmla="*/ 15966 w 5126265"/>
              <a:gd name="connsiteY0-252" fmla="*/ 1137557 h 5899150"/>
              <a:gd name="connsiteX1-253" fmla="*/ 4890408 w 5126265"/>
              <a:gd name="connsiteY1-254" fmla="*/ 0 h 5899150"/>
              <a:gd name="connsiteX2-255" fmla="*/ 5126265 w 5126265"/>
              <a:gd name="connsiteY2-256" fmla="*/ 5899150 h 5899150"/>
              <a:gd name="connsiteX3-257" fmla="*/ 0 w 5126265"/>
              <a:gd name="connsiteY3-258" fmla="*/ 5813879 h 5899150"/>
              <a:gd name="connsiteX4-259" fmla="*/ 15966 w 5126265"/>
              <a:gd name="connsiteY4-260" fmla="*/ 1137557 h 5899150"/>
              <a:gd name="connsiteX0-261" fmla="*/ 15966 w 5138965"/>
              <a:gd name="connsiteY0-262" fmla="*/ 1137557 h 5899150"/>
              <a:gd name="connsiteX1-263" fmla="*/ 4890408 w 5138965"/>
              <a:gd name="connsiteY1-264" fmla="*/ 0 h 5899150"/>
              <a:gd name="connsiteX2-265" fmla="*/ 5138965 w 5138965"/>
              <a:gd name="connsiteY2-266" fmla="*/ 5899150 h 5899150"/>
              <a:gd name="connsiteX3-267" fmla="*/ 0 w 5138965"/>
              <a:gd name="connsiteY3-268" fmla="*/ 5813879 h 5899150"/>
              <a:gd name="connsiteX4-269" fmla="*/ 15966 w 5138965"/>
              <a:gd name="connsiteY4-270" fmla="*/ 1137557 h 5899150"/>
              <a:gd name="connsiteX0-271" fmla="*/ 15966 w 5138965"/>
              <a:gd name="connsiteY0-272" fmla="*/ 1156607 h 5918200"/>
              <a:gd name="connsiteX1-273" fmla="*/ 4884058 w 5138965"/>
              <a:gd name="connsiteY1-274" fmla="*/ 0 h 5918200"/>
              <a:gd name="connsiteX2-275" fmla="*/ 5138965 w 5138965"/>
              <a:gd name="connsiteY2-276" fmla="*/ 5918200 h 5918200"/>
              <a:gd name="connsiteX3-277" fmla="*/ 0 w 5138965"/>
              <a:gd name="connsiteY3-278" fmla="*/ 5832929 h 5918200"/>
              <a:gd name="connsiteX4-279" fmla="*/ 15966 w 5138965"/>
              <a:gd name="connsiteY4-280" fmla="*/ 1156607 h 5918200"/>
              <a:gd name="connsiteX0-281" fmla="*/ 3266 w 5126265"/>
              <a:gd name="connsiteY0-282" fmla="*/ 1156607 h 5918200"/>
              <a:gd name="connsiteX1-283" fmla="*/ 4871358 w 5126265"/>
              <a:gd name="connsiteY1-284" fmla="*/ 0 h 5918200"/>
              <a:gd name="connsiteX2-285" fmla="*/ 5126265 w 5126265"/>
              <a:gd name="connsiteY2-286" fmla="*/ 5918200 h 5918200"/>
              <a:gd name="connsiteX3-287" fmla="*/ 0 w 5126265"/>
              <a:gd name="connsiteY3-288" fmla="*/ 5839279 h 5918200"/>
              <a:gd name="connsiteX4-289" fmla="*/ 3266 w 5126265"/>
              <a:gd name="connsiteY4-290" fmla="*/ 1156607 h 5918200"/>
              <a:gd name="connsiteX0-291" fmla="*/ 0 w 5122999"/>
              <a:gd name="connsiteY0-292" fmla="*/ 1156607 h 5918200"/>
              <a:gd name="connsiteX1-293" fmla="*/ 4868092 w 5122999"/>
              <a:gd name="connsiteY1-294" fmla="*/ 0 h 5918200"/>
              <a:gd name="connsiteX2-295" fmla="*/ 5122999 w 5122999"/>
              <a:gd name="connsiteY2-296" fmla="*/ 5918200 h 5918200"/>
              <a:gd name="connsiteX3-297" fmla="*/ 9434 w 5122999"/>
              <a:gd name="connsiteY3-298" fmla="*/ 5864679 h 5918200"/>
              <a:gd name="connsiteX4-299" fmla="*/ 0 w 5122999"/>
              <a:gd name="connsiteY4-300" fmla="*/ 1156607 h 5918200"/>
              <a:gd name="connsiteX0-301" fmla="*/ 0 w 5122999"/>
              <a:gd name="connsiteY0-302" fmla="*/ 1156607 h 5918200"/>
              <a:gd name="connsiteX1-303" fmla="*/ 4868092 w 5122999"/>
              <a:gd name="connsiteY1-304" fmla="*/ 0 h 5918200"/>
              <a:gd name="connsiteX2-305" fmla="*/ 5122999 w 5122999"/>
              <a:gd name="connsiteY2-306" fmla="*/ 5918200 h 5918200"/>
              <a:gd name="connsiteX3-307" fmla="*/ 3084 w 5122999"/>
              <a:gd name="connsiteY3-308" fmla="*/ 5858329 h 5918200"/>
              <a:gd name="connsiteX4-309" fmla="*/ 0 w 5122999"/>
              <a:gd name="connsiteY4-310" fmla="*/ 1156607 h 5918200"/>
              <a:gd name="connsiteX0-311" fmla="*/ 0 w 5122999"/>
              <a:gd name="connsiteY0-312" fmla="*/ 1156607 h 5918200"/>
              <a:gd name="connsiteX1-313" fmla="*/ 4868092 w 5122999"/>
              <a:gd name="connsiteY1-314" fmla="*/ 0 h 5918200"/>
              <a:gd name="connsiteX2-315" fmla="*/ 5122999 w 5122999"/>
              <a:gd name="connsiteY2-316" fmla="*/ 5918200 h 5918200"/>
              <a:gd name="connsiteX3-317" fmla="*/ 3084 w 5122999"/>
              <a:gd name="connsiteY3-318" fmla="*/ 5845629 h 5918200"/>
              <a:gd name="connsiteX4-319" fmla="*/ 0 w 5122999"/>
              <a:gd name="connsiteY4-320" fmla="*/ 1156607 h 5918200"/>
              <a:gd name="connsiteX0-321" fmla="*/ 0 w 5122999"/>
              <a:gd name="connsiteY0-322" fmla="*/ 1093107 h 5854700"/>
              <a:gd name="connsiteX1-323" fmla="*/ 5007792 w 5122999"/>
              <a:gd name="connsiteY1-324" fmla="*/ 0 h 5854700"/>
              <a:gd name="connsiteX2-325" fmla="*/ 5122999 w 5122999"/>
              <a:gd name="connsiteY2-326" fmla="*/ 5854700 h 5854700"/>
              <a:gd name="connsiteX3-327" fmla="*/ 3084 w 5122999"/>
              <a:gd name="connsiteY3-328" fmla="*/ 5782129 h 5854700"/>
              <a:gd name="connsiteX4-329" fmla="*/ 0 w 5122999"/>
              <a:gd name="connsiteY4-330" fmla="*/ 1093107 h 5854700"/>
              <a:gd name="connsiteX0-331" fmla="*/ 0 w 5122999"/>
              <a:gd name="connsiteY0-332" fmla="*/ 1012144 h 5773737"/>
              <a:gd name="connsiteX1-333" fmla="*/ 5074467 w 5122999"/>
              <a:gd name="connsiteY1-334" fmla="*/ 0 h 5773737"/>
              <a:gd name="connsiteX2-335" fmla="*/ 5122999 w 5122999"/>
              <a:gd name="connsiteY2-336" fmla="*/ 5773737 h 5773737"/>
              <a:gd name="connsiteX3-337" fmla="*/ 3084 w 5122999"/>
              <a:gd name="connsiteY3-338" fmla="*/ 5701166 h 5773737"/>
              <a:gd name="connsiteX4-339" fmla="*/ 0 w 5122999"/>
              <a:gd name="connsiteY4-340" fmla="*/ 1012144 h 5773737"/>
              <a:gd name="connsiteX0-341" fmla="*/ 0 w 5126855"/>
              <a:gd name="connsiteY0-342" fmla="*/ 969282 h 5730875"/>
              <a:gd name="connsiteX1-343" fmla="*/ 5126855 w 5126855"/>
              <a:gd name="connsiteY1-344" fmla="*/ 0 h 5730875"/>
              <a:gd name="connsiteX2-345" fmla="*/ 5122999 w 5126855"/>
              <a:gd name="connsiteY2-346" fmla="*/ 5730875 h 5730875"/>
              <a:gd name="connsiteX3-347" fmla="*/ 3084 w 5126855"/>
              <a:gd name="connsiteY3-348" fmla="*/ 5658304 h 5730875"/>
              <a:gd name="connsiteX4-349" fmla="*/ 0 w 5126855"/>
              <a:gd name="connsiteY4-350" fmla="*/ 969282 h 5730875"/>
              <a:gd name="connsiteX0-351" fmla="*/ 0 w 5198292"/>
              <a:gd name="connsiteY0-352" fmla="*/ 878794 h 5640387"/>
              <a:gd name="connsiteX1-353" fmla="*/ 5198292 w 5198292"/>
              <a:gd name="connsiteY1-354" fmla="*/ 0 h 5640387"/>
              <a:gd name="connsiteX2-355" fmla="*/ 5122999 w 5198292"/>
              <a:gd name="connsiteY2-356" fmla="*/ 5640387 h 5640387"/>
              <a:gd name="connsiteX3-357" fmla="*/ 3084 w 5198292"/>
              <a:gd name="connsiteY3-358" fmla="*/ 5567816 h 5640387"/>
              <a:gd name="connsiteX4-359" fmla="*/ 0 w 5198292"/>
              <a:gd name="connsiteY4-360" fmla="*/ 878794 h 5640387"/>
              <a:gd name="connsiteX0-361" fmla="*/ 0 w 5212580"/>
              <a:gd name="connsiteY0-362" fmla="*/ 874032 h 5635625"/>
              <a:gd name="connsiteX1-363" fmla="*/ 5212580 w 5212580"/>
              <a:gd name="connsiteY1-364" fmla="*/ 0 h 5635625"/>
              <a:gd name="connsiteX2-365" fmla="*/ 5122999 w 5212580"/>
              <a:gd name="connsiteY2-366" fmla="*/ 5635625 h 5635625"/>
              <a:gd name="connsiteX3-367" fmla="*/ 3084 w 5212580"/>
              <a:gd name="connsiteY3-368" fmla="*/ 5563054 h 5635625"/>
              <a:gd name="connsiteX4-369" fmla="*/ 0 w 5212580"/>
              <a:gd name="connsiteY4-370" fmla="*/ 874032 h 5635625"/>
              <a:gd name="connsiteX0-371" fmla="*/ 0 w 5417368"/>
              <a:gd name="connsiteY0-372" fmla="*/ 769257 h 5635625"/>
              <a:gd name="connsiteX1-373" fmla="*/ 5417368 w 5417368"/>
              <a:gd name="connsiteY1-374" fmla="*/ 0 h 5635625"/>
              <a:gd name="connsiteX2-375" fmla="*/ 5327787 w 5417368"/>
              <a:gd name="connsiteY2-376" fmla="*/ 5635625 h 5635625"/>
              <a:gd name="connsiteX3-377" fmla="*/ 207872 w 5417368"/>
              <a:gd name="connsiteY3-378" fmla="*/ 5563054 h 5635625"/>
              <a:gd name="connsiteX4-379" fmla="*/ 0 w 5417368"/>
              <a:gd name="connsiteY4-380" fmla="*/ 769257 h 5635625"/>
              <a:gd name="connsiteX0-381" fmla="*/ 0 w 5722168"/>
              <a:gd name="connsiteY0-382" fmla="*/ 654957 h 5635625"/>
              <a:gd name="connsiteX1-383" fmla="*/ 5722168 w 5722168"/>
              <a:gd name="connsiteY1-384" fmla="*/ 0 h 5635625"/>
              <a:gd name="connsiteX2-385" fmla="*/ 5632587 w 5722168"/>
              <a:gd name="connsiteY2-386" fmla="*/ 5635625 h 5635625"/>
              <a:gd name="connsiteX3-387" fmla="*/ 512672 w 5722168"/>
              <a:gd name="connsiteY3-388" fmla="*/ 5563054 h 5635625"/>
              <a:gd name="connsiteX4-389" fmla="*/ 0 w 5722168"/>
              <a:gd name="connsiteY4-390" fmla="*/ 654957 h 5635625"/>
              <a:gd name="connsiteX0-391" fmla="*/ 0 w 5712643"/>
              <a:gd name="connsiteY0-392" fmla="*/ 597807 h 5635625"/>
              <a:gd name="connsiteX1-393" fmla="*/ 5712643 w 5712643"/>
              <a:gd name="connsiteY1-394" fmla="*/ 0 h 5635625"/>
              <a:gd name="connsiteX2-395" fmla="*/ 5623062 w 5712643"/>
              <a:gd name="connsiteY2-396" fmla="*/ 5635625 h 5635625"/>
              <a:gd name="connsiteX3-397" fmla="*/ 503147 w 5712643"/>
              <a:gd name="connsiteY3-398" fmla="*/ 5563054 h 5635625"/>
              <a:gd name="connsiteX4-399" fmla="*/ 0 w 5712643"/>
              <a:gd name="connsiteY4-400" fmla="*/ 597807 h 5635625"/>
              <a:gd name="connsiteX0-401" fmla="*/ 0 w 5731693"/>
              <a:gd name="connsiteY0-402" fmla="*/ 569232 h 5635625"/>
              <a:gd name="connsiteX1-403" fmla="*/ 5731693 w 5731693"/>
              <a:gd name="connsiteY1-404" fmla="*/ 0 h 5635625"/>
              <a:gd name="connsiteX2-405" fmla="*/ 5642112 w 5731693"/>
              <a:gd name="connsiteY2-406" fmla="*/ 5635625 h 5635625"/>
              <a:gd name="connsiteX3-407" fmla="*/ 522197 w 5731693"/>
              <a:gd name="connsiteY3-408" fmla="*/ 5563054 h 5635625"/>
              <a:gd name="connsiteX4-409" fmla="*/ 0 w 5731693"/>
              <a:gd name="connsiteY4-410" fmla="*/ 569232 h 5635625"/>
              <a:gd name="connsiteX0-411" fmla="*/ 0 w 5731693"/>
              <a:gd name="connsiteY0-412" fmla="*/ 569232 h 5635625"/>
              <a:gd name="connsiteX1-413" fmla="*/ 5731693 w 5731693"/>
              <a:gd name="connsiteY1-414" fmla="*/ 0 h 5635625"/>
              <a:gd name="connsiteX2-415" fmla="*/ 5642112 w 5731693"/>
              <a:gd name="connsiteY2-416" fmla="*/ 5635625 h 5635625"/>
              <a:gd name="connsiteX3-417" fmla="*/ 522197 w 5731693"/>
              <a:gd name="connsiteY3-418" fmla="*/ 5563054 h 5635625"/>
              <a:gd name="connsiteX4-419" fmla="*/ 0 w 5731693"/>
              <a:gd name="connsiteY4-420" fmla="*/ 569232 h 5635625"/>
              <a:gd name="connsiteX0-421" fmla="*/ 0 w 5731693"/>
              <a:gd name="connsiteY0-422" fmla="*/ 569232 h 5635625"/>
              <a:gd name="connsiteX1-423" fmla="*/ 5731693 w 5731693"/>
              <a:gd name="connsiteY1-424" fmla="*/ 0 h 5635625"/>
              <a:gd name="connsiteX2-425" fmla="*/ 5642112 w 5731693"/>
              <a:gd name="connsiteY2-426" fmla="*/ 5635625 h 5635625"/>
              <a:gd name="connsiteX3-427" fmla="*/ 403135 w 5731693"/>
              <a:gd name="connsiteY3-428" fmla="*/ 5520191 h 5635625"/>
              <a:gd name="connsiteX4-429" fmla="*/ 0 w 5731693"/>
              <a:gd name="connsiteY4-430" fmla="*/ 569232 h 5635625"/>
              <a:gd name="connsiteX0-431" fmla="*/ 0 w 5731693"/>
              <a:gd name="connsiteY0-432" fmla="*/ 569232 h 5635625"/>
              <a:gd name="connsiteX1-433" fmla="*/ 5731693 w 5731693"/>
              <a:gd name="connsiteY1-434" fmla="*/ 0 h 5635625"/>
              <a:gd name="connsiteX2-435" fmla="*/ 5642112 w 5731693"/>
              <a:gd name="connsiteY2-436" fmla="*/ 5635625 h 5635625"/>
              <a:gd name="connsiteX3-437" fmla="*/ 317410 w 5731693"/>
              <a:gd name="connsiteY3-438" fmla="*/ 5429704 h 5635625"/>
              <a:gd name="connsiteX4-439" fmla="*/ 0 w 5731693"/>
              <a:gd name="connsiteY4-440" fmla="*/ 569232 h 5635625"/>
              <a:gd name="connsiteX0-441" fmla="*/ 0 w 5731693"/>
              <a:gd name="connsiteY0-442" fmla="*/ 569232 h 5635625"/>
              <a:gd name="connsiteX1-443" fmla="*/ 5731693 w 5731693"/>
              <a:gd name="connsiteY1-444" fmla="*/ 0 h 5635625"/>
              <a:gd name="connsiteX2-445" fmla="*/ 5642112 w 5731693"/>
              <a:gd name="connsiteY2-446" fmla="*/ 5635625 h 5635625"/>
              <a:gd name="connsiteX3-447" fmla="*/ 274547 w 5731693"/>
              <a:gd name="connsiteY3-448" fmla="*/ 5420179 h 5635625"/>
              <a:gd name="connsiteX4-449" fmla="*/ 0 w 5731693"/>
              <a:gd name="connsiteY4-450" fmla="*/ 569232 h 5635625"/>
              <a:gd name="connsiteX0-451" fmla="*/ 0 w 5731693"/>
              <a:gd name="connsiteY0-452" fmla="*/ 569232 h 5635625"/>
              <a:gd name="connsiteX1-453" fmla="*/ 5731693 w 5731693"/>
              <a:gd name="connsiteY1-454" fmla="*/ 0 h 5635625"/>
              <a:gd name="connsiteX2-455" fmla="*/ 5642112 w 5731693"/>
              <a:gd name="connsiteY2-456" fmla="*/ 5635625 h 5635625"/>
              <a:gd name="connsiteX3-457" fmla="*/ 188822 w 5731693"/>
              <a:gd name="connsiteY3-458" fmla="*/ 5382079 h 5635625"/>
              <a:gd name="connsiteX4-459" fmla="*/ 0 w 5731693"/>
              <a:gd name="connsiteY4-460" fmla="*/ 569232 h 5635625"/>
              <a:gd name="connsiteX0-461" fmla="*/ 0 w 5731693"/>
              <a:gd name="connsiteY0-462" fmla="*/ 569232 h 5635625"/>
              <a:gd name="connsiteX1-463" fmla="*/ 5731693 w 5731693"/>
              <a:gd name="connsiteY1-464" fmla="*/ 0 h 5635625"/>
              <a:gd name="connsiteX2-465" fmla="*/ 5642112 w 5731693"/>
              <a:gd name="connsiteY2-466" fmla="*/ 5635625 h 5635625"/>
              <a:gd name="connsiteX3-467" fmla="*/ 136435 w 5731693"/>
              <a:gd name="connsiteY3-468" fmla="*/ 5291591 h 5635625"/>
              <a:gd name="connsiteX4-469" fmla="*/ 0 w 5731693"/>
              <a:gd name="connsiteY4-470" fmla="*/ 569232 h 5635625"/>
              <a:gd name="connsiteX0-471" fmla="*/ 0 w 5731693"/>
              <a:gd name="connsiteY0-472" fmla="*/ 569232 h 5635625"/>
              <a:gd name="connsiteX1-473" fmla="*/ 5731693 w 5731693"/>
              <a:gd name="connsiteY1-474" fmla="*/ 0 h 5635625"/>
              <a:gd name="connsiteX2-475" fmla="*/ 5642112 w 5731693"/>
              <a:gd name="connsiteY2-476" fmla="*/ 5635625 h 5635625"/>
              <a:gd name="connsiteX3-477" fmla="*/ 155485 w 5731693"/>
              <a:gd name="connsiteY3-478" fmla="*/ 5277304 h 5635625"/>
              <a:gd name="connsiteX4-479" fmla="*/ 0 w 5731693"/>
              <a:gd name="connsiteY4-480" fmla="*/ 569232 h 5635625"/>
              <a:gd name="connsiteX0-481" fmla="*/ 0 w 5731693"/>
              <a:gd name="connsiteY0-482" fmla="*/ 569232 h 5635625"/>
              <a:gd name="connsiteX1-483" fmla="*/ 5731693 w 5731693"/>
              <a:gd name="connsiteY1-484" fmla="*/ 0 h 5635625"/>
              <a:gd name="connsiteX2-485" fmla="*/ 5642112 w 5731693"/>
              <a:gd name="connsiteY2-486" fmla="*/ 5635625 h 5635625"/>
              <a:gd name="connsiteX3-487" fmla="*/ 179297 w 5731693"/>
              <a:gd name="connsiteY3-488" fmla="*/ 5291592 h 5635625"/>
              <a:gd name="connsiteX4-489" fmla="*/ 0 w 5731693"/>
              <a:gd name="connsiteY4-490" fmla="*/ 569232 h 5635625"/>
              <a:gd name="connsiteX0-491" fmla="*/ 0 w 5731693"/>
              <a:gd name="connsiteY0-492" fmla="*/ 569232 h 5635625"/>
              <a:gd name="connsiteX1-493" fmla="*/ 5731693 w 5731693"/>
              <a:gd name="connsiteY1-494" fmla="*/ 0 h 5635625"/>
              <a:gd name="connsiteX2-495" fmla="*/ 5642112 w 5731693"/>
              <a:gd name="connsiteY2-496" fmla="*/ 5635625 h 5635625"/>
              <a:gd name="connsiteX3-497" fmla="*/ 179297 w 5731693"/>
              <a:gd name="connsiteY3-498" fmla="*/ 5291592 h 5635625"/>
              <a:gd name="connsiteX4-499" fmla="*/ 0 w 5731693"/>
              <a:gd name="connsiteY4-500" fmla="*/ 569232 h 5635625"/>
              <a:gd name="connsiteX0-501" fmla="*/ 0 w 5731693"/>
              <a:gd name="connsiteY0-502" fmla="*/ 569232 h 5635625"/>
              <a:gd name="connsiteX1-503" fmla="*/ 5731693 w 5731693"/>
              <a:gd name="connsiteY1-504" fmla="*/ 0 h 5635625"/>
              <a:gd name="connsiteX2-505" fmla="*/ 5642112 w 5731693"/>
              <a:gd name="connsiteY2-506" fmla="*/ 5635625 h 5635625"/>
              <a:gd name="connsiteX3-507" fmla="*/ 179297 w 5731693"/>
              <a:gd name="connsiteY3-508" fmla="*/ 5291592 h 5635625"/>
              <a:gd name="connsiteX4-509" fmla="*/ 0 w 5731693"/>
              <a:gd name="connsiteY4-510" fmla="*/ 569232 h 5635625"/>
              <a:gd name="connsiteX0-511" fmla="*/ 0 w 5731693"/>
              <a:gd name="connsiteY0-512" fmla="*/ 569232 h 5635625"/>
              <a:gd name="connsiteX1-513" fmla="*/ 5731693 w 5731693"/>
              <a:gd name="connsiteY1-514" fmla="*/ 0 h 5635625"/>
              <a:gd name="connsiteX2-515" fmla="*/ 5642112 w 5731693"/>
              <a:gd name="connsiteY2-516" fmla="*/ 5635625 h 5635625"/>
              <a:gd name="connsiteX3-517" fmla="*/ 174535 w 5731693"/>
              <a:gd name="connsiteY3-518" fmla="*/ 5305879 h 5635625"/>
              <a:gd name="connsiteX4-519" fmla="*/ 0 w 5731693"/>
              <a:gd name="connsiteY4-520" fmla="*/ 569232 h 5635625"/>
              <a:gd name="connsiteX0-521" fmla="*/ 0 w 5789769"/>
              <a:gd name="connsiteY0-522" fmla="*/ 569232 h 5854700"/>
              <a:gd name="connsiteX1-523" fmla="*/ 5731693 w 5789769"/>
              <a:gd name="connsiteY1-524" fmla="*/ 0 h 5854700"/>
              <a:gd name="connsiteX2-525" fmla="*/ 5789749 w 5789769"/>
              <a:gd name="connsiteY2-526" fmla="*/ 5854700 h 5854700"/>
              <a:gd name="connsiteX3-527" fmla="*/ 174535 w 5789769"/>
              <a:gd name="connsiteY3-528" fmla="*/ 5305879 h 5854700"/>
              <a:gd name="connsiteX4-529" fmla="*/ 0 w 5789769"/>
              <a:gd name="connsiteY4-530" fmla="*/ 569232 h 5854700"/>
              <a:gd name="connsiteX0-531" fmla="*/ 0 w 6199326"/>
              <a:gd name="connsiteY0-532" fmla="*/ 569232 h 5973763"/>
              <a:gd name="connsiteX1-533" fmla="*/ 5731693 w 6199326"/>
              <a:gd name="connsiteY1-534" fmla="*/ 0 h 5973763"/>
              <a:gd name="connsiteX2-535" fmla="*/ 6199324 w 6199326"/>
              <a:gd name="connsiteY2-536" fmla="*/ 5973763 h 5973763"/>
              <a:gd name="connsiteX3-537" fmla="*/ 174535 w 6199326"/>
              <a:gd name="connsiteY3-538" fmla="*/ 5305879 h 5973763"/>
              <a:gd name="connsiteX4-539" fmla="*/ 0 w 6199326"/>
              <a:gd name="connsiteY4-540" fmla="*/ 569232 h 5973763"/>
              <a:gd name="connsiteX0-541" fmla="*/ 0 w 6237426"/>
              <a:gd name="connsiteY0-542" fmla="*/ 569232 h 5959475"/>
              <a:gd name="connsiteX1-543" fmla="*/ 5731693 w 6237426"/>
              <a:gd name="connsiteY1-544" fmla="*/ 0 h 5959475"/>
              <a:gd name="connsiteX2-545" fmla="*/ 6237424 w 6237426"/>
              <a:gd name="connsiteY2-546" fmla="*/ 5959475 h 5959475"/>
              <a:gd name="connsiteX3-547" fmla="*/ 174535 w 6237426"/>
              <a:gd name="connsiteY3-548" fmla="*/ 5305879 h 5959475"/>
              <a:gd name="connsiteX4-549" fmla="*/ 0 w 6237426"/>
              <a:gd name="connsiteY4-550" fmla="*/ 569232 h 5959475"/>
              <a:gd name="connsiteX0-551" fmla="*/ 0 w 6266001"/>
              <a:gd name="connsiteY0-552" fmla="*/ 569232 h 5983287"/>
              <a:gd name="connsiteX1-553" fmla="*/ 5731693 w 6266001"/>
              <a:gd name="connsiteY1-554" fmla="*/ 0 h 5983287"/>
              <a:gd name="connsiteX2-555" fmla="*/ 6265999 w 6266001"/>
              <a:gd name="connsiteY2-556" fmla="*/ 5983287 h 5983287"/>
              <a:gd name="connsiteX3-557" fmla="*/ 174535 w 6266001"/>
              <a:gd name="connsiteY3-558" fmla="*/ 5305879 h 5983287"/>
              <a:gd name="connsiteX4-559" fmla="*/ 0 w 6266001"/>
              <a:gd name="connsiteY4-560" fmla="*/ 569232 h 5983287"/>
              <a:gd name="connsiteX0-561" fmla="*/ 0 w 6265999"/>
              <a:gd name="connsiteY0-562" fmla="*/ 569232 h 5983287"/>
              <a:gd name="connsiteX1-563" fmla="*/ 5731693 w 6265999"/>
              <a:gd name="connsiteY1-564" fmla="*/ 0 h 5983287"/>
              <a:gd name="connsiteX2-565" fmla="*/ 6265999 w 6265999"/>
              <a:gd name="connsiteY2-566" fmla="*/ 5983287 h 5983287"/>
              <a:gd name="connsiteX3-567" fmla="*/ 174535 w 6265999"/>
              <a:gd name="connsiteY3-568" fmla="*/ 5305879 h 5983287"/>
              <a:gd name="connsiteX4-569" fmla="*/ 0 w 6265999"/>
              <a:gd name="connsiteY4-570" fmla="*/ 569232 h 5983287"/>
              <a:gd name="connsiteX0-571" fmla="*/ 0 w 6266543"/>
              <a:gd name="connsiteY0-572" fmla="*/ 569232 h 5983385"/>
              <a:gd name="connsiteX1-573" fmla="*/ 5731693 w 6266543"/>
              <a:gd name="connsiteY1-574" fmla="*/ 0 h 5983385"/>
              <a:gd name="connsiteX2-575" fmla="*/ 6265999 w 6266543"/>
              <a:gd name="connsiteY2-576" fmla="*/ 5983287 h 5983385"/>
              <a:gd name="connsiteX3-577" fmla="*/ 174535 w 6266543"/>
              <a:gd name="connsiteY3-578" fmla="*/ 5305879 h 5983385"/>
              <a:gd name="connsiteX4-579" fmla="*/ 0 w 6266543"/>
              <a:gd name="connsiteY4-580" fmla="*/ 569232 h 5983385"/>
              <a:gd name="connsiteX0-581" fmla="*/ 0 w 6266049"/>
              <a:gd name="connsiteY0-582" fmla="*/ 569232 h 5983301"/>
              <a:gd name="connsiteX1-583" fmla="*/ 5731693 w 6266049"/>
              <a:gd name="connsiteY1-584" fmla="*/ 0 h 5983301"/>
              <a:gd name="connsiteX2-585" fmla="*/ 6265999 w 6266049"/>
              <a:gd name="connsiteY2-586" fmla="*/ 5983287 h 5983301"/>
              <a:gd name="connsiteX3-587" fmla="*/ 174535 w 6266049"/>
              <a:gd name="connsiteY3-588" fmla="*/ 5305879 h 5983301"/>
              <a:gd name="connsiteX4-589" fmla="*/ 0 w 6266049"/>
              <a:gd name="connsiteY4-590" fmla="*/ 569232 h 5983301"/>
              <a:gd name="connsiteX0-591" fmla="*/ 0 w 6266047"/>
              <a:gd name="connsiteY0-592" fmla="*/ 588282 h 6002351"/>
              <a:gd name="connsiteX1-593" fmla="*/ 5712643 w 6266047"/>
              <a:gd name="connsiteY1-594" fmla="*/ 0 h 6002351"/>
              <a:gd name="connsiteX2-595" fmla="*/ 6265999 w 6266047"/>
              <a:gd name="connsiteY2-596" fmla="*/ 6002337 h 6002351"/>
              <a:gd name="connsiteX3-597" fmla="*/ 174535 w 6266047"/>
              <a:gd name="connsiteY3-598" fmla="*/ 5324929 h 6002351"/>
              <a:gd name="connsiteX4-599" fmla="*/ 0 w 6266047"/>
              <a:gd name="connsiteY4-600" fmla="*/ 588282 h 6002351"/>
              <a:gd name="connsiteX0-601" fmla="*/ 0 w 6266046"/>
              <a:gd name="connsiteY0-602" fmla="*/ 616857 h 6030926"/>
              <a:gd name="connsiteX1-603" fmla="*/ 5703118 w 6266046"/>
              <a:gd name="connsiteY1-604" fmla="*/ 0 h 6030926"/>
              <a:gd name="connsiteX2-605" fmla="*/ 6265999 w 6266046"/>
              <a:gd name="connsiteY2-606" fmla="*/ 6030912 h 6030926"/>
              <a:gd name="connsiteX3-607" fmla="*/ 174535 w 6266046"/>
              <a:gd name="connsiteY3-608" fmla="*/ 5353504 h 6030926"/>
              <a:gd name="connsiteX4-609" fmla="*/ 0 w 6266046"/>
              <a:gd name="connsiteY4-610" fmla="*/ 616857 h 6030926"/>
              <a:gd name="connsiteX0-611" fmla="*/ 0 w 6266046"/>
              <a:gd name="connsiteY0-612" fmla="*/ 616857 h 6030922"/>
              <a:gd name="connsiteX1-613" fmla="*/ 5703118 w 6266046"/>
              <a:gd name="connsiteY1-614" fmla="*/ 0 h 6030922"/>
              <a:gd name="connsiteX2-615" fmla="*/ 6265999 w 6266046"/>
              <a:gd name="connsiteY2-616" fmla="*/ 6030912 h 6030922"/>
              <a:gd name="connsiteX3-617" fmla="*/ 174535 w 6266046"/>
              <a:gd name="connsiteY3-618" fmla="*/ 5353504 h 6030922"/>
              <a:gd name="connsiteX4-619" fmla="*/ 0 w 6266046"/>
              <a:gd name="connsiteY4-620" fmla="*/ 616857 h 6030922"/>
              <a:gd name="connsiteX0-621" fmla="*/ 0 w 6370821"/>
              <a:gd name="connsiteY0-622" fmla="*/ 502557 h 6030922"/>
              <a:gd name="connsiteX1-623" fmla="*/ 5807893 w 6370821"/>
              <a:gd name="connsiteY1-624" fmla="*/ 0 h 6030922"/>
              <a:gd name="connsiteX2-625" fmla="*/ 6370774 w 6370821"/>
              <a:gd name="connsiteY2-626" fmla="*/ 6030912 h 6030922"/>
              <a:gd name="connsiteX3-627" fmla="*/ 279310 w 6370821"/>
              <a:gd name="connsiteY3-628" fmla="*/ 5353504 h 6030922"/>
              <a:gd name="connsiteX4-629" fmla="*/ 0 w 6370821"/>
              <a:gd name="connsiteY4-630" fmla="*/ 502557 h 6030922"/>
              <a:gd name="connsiteX0-631" fmla="*/ 0 w 6380346"/>
              <a:gd name="connsiteY0-632" fmla="*/ 464457 h 6030922"/>
              <a:gd name="connsiteX1-633" fmla="*/ 5817418 w 6380346"/>
              <a:gd name="connsiteY1-634" fmla="*/ 0 h 6030922"/>
              <a:gd name="connsiteX2-635" fmla="*/ 6380299 w 6380346"/>
              <a:gd name="connsiteY2-636" fmla="*/ 6030912 h 6030922"/>
              <a:gd name="connsiteX3-637" fmla="*/ 288835 w 6380346"/>
              <a:gd name="connsiteY3-638" fmla="*/ 5353504 h 6030922"/>
              <a:gd name="connsiteX4-639" fmla="*/ 0 w 6380346"/>
              <a:gd name="connsiteY4-640" fmla="*/ 464457 h 6030922"/>
              <a:gd name="connsiteX0-641" fmla="*/ 0 w 6418446"/>
              <a:gd name="connsiteY0-642" fmla="*/ 473982 h 6030922"/>
              <a:gd name="connsiteX1-643" fmla="*/ 5855518 w 6418446"/>
              <a:gd name="connsiteY1-644" fmla="*/ 0 h 6030922"/>
              <a:gd name="connsiteX2-645" fmla="*/ 6418399 w 6418446"/>
              <a:gd name="connsiteY2-646" fmla="*/ 6030912 h 6030922"/>
              <a:gd name="connsiteX3-647" fmla="*/ 326935 w 6418446"/>
              <a:gd name="connsiteY3-648" fmla="*/ 5353504 h 6030922"/>
              <a:gd name="connsiteX4-649" fmla="*/ 0 w 6418446"/>
              <a:gd name="connsiteY4-650" fmla="*/ 473982 h 6030922"/>
              <a:gd name="connsiteX0-651" fmla="*/ 0 w 6418450"/>
              <a:gd name="connsiteY0-652" fmla="*/ 483507 h 6040447"/>
              <a:gd name="connsiteX1-653" fmla="*/ 5893618 w 6418450"/>
              <a:gd name="connsiteY1-654" fmla="*/ 0 h 6040447"/>
              <a:gd name="connsiteX2-655" fmla="*/ 6418399 w 6418450"/>
              <a:gd name="connsiteY2-656" fmla="*/ 6040437 h 6040447"/>
              <a:gd name="connsiteX3-657" fmla="*/ 326935 w 6418450"/>
              <a:gd name="connsiteY3-658" fmla="*/ 5363029 h 6040447"/>
              <a:gd name="connsiteX4-659" fmla="*/ 0 w 6418450"/>
              <a:gd name="connsiteY4-660" fmla="*/ 483507 h 6040447"/>
              <a:gd name="connsiteX0-661" fmla="*/ 0 w 6418450"/>
              <a:gd name="connsiteY0-662" fmla="*/ 454932 h 6011872"/>
              <a:gd name="connsiteX1-663" fmla="*/ 5893618 w 6418450"/>
              <a:gd name="connsiteY1-664" fmla="*/ 0 h 6011872"/>
              <a:gd name="connsiteX2-665" fmla="*/ 6418399 w 6418450"/>
              <a:gd name="connsiteY2-666" fmla="*/ 6011862 h 6011872"/>
              <a:gd name="connsiteX3-667" fmla="*/ 326935 w 6418450"/>
              <a:gd name="connsiteY3-668" fmla="*/ 5334454 h 6011872"/>
              <a:gd name="connsiteX4-669" fmla="*/ 0 w 6418450"/>
              <a:gd name="connsiteY4-670" fmla="*/ 454932 h 6011872"/>
              <a:gd name="connsiteX0-671" fmla="*/ 0 w 6418450"/>
              <a:gd name="connsiteY0-672" fmla="*/ 454932 h 6011872"/>
              <a:gd name="connsiteX1-673" fmla="*/ 5893618 w 6418450"/>
              <a:gd name="connsiteY1-674" fmla="*/ 0 h 6011872"/>
              <a:gd name="connsiteX2-675" fmla="*/ 6418399 w 6418450"/>
              <a:gd name="connsiteY2-676" fmla="*/ 6011862 h 6011872"/>
              <a:gd name="connsiteX3-677" fmla="*/ 269785 w 6418450"/>
              <a:gd name="connsiteY3-678" fmla="*/ 5239204 h 6011872"/>
              <a:gd name="connsiteX4-679" fmla="*/ 0 w 6418450"/>
              <a:gd name="connsiteY4-680" fmla="*/ 454932 h 6011872"/>
              <a:gd name="connsiteX0-681" fmla="*/ 0 w 6418450"/>
              <a:gd name="connsiteY0-682" fmla="*/ 454932 h 6011872"/>
              <a:gd name="connsiteX1-683" fmla="*/ 5893618 w 6418450"/>
              <a:gd name="connsiteY1-684" fmla="*/ 0 h 6011872"/>
              <a:gd name="connsiteX2-685" fmla="*/ 6418399 w 6418450"/>
              <a:gd name="connsiteY2-686" fmla="*/ 6011862 h 6011872"/>
              <a:gd name="connsiteX3-687" fmla="*/ 212635 w 6418450"/>
              <a:gd name="connsiteY3-688" fmla="*/ 5239204 h 6011872"/>
              <a:gd name="connsiteX4-689" fmla="*/ 0 w 6418450"/>
              <a:gd name="connsiteY4-690" fmla="*/ 454932 h 6011872"/>
              <a:gd name="connsiteX0-691" fmla="*/ 0 w 6418450"/>
              <a:gd name="connsiteY0-692" fmla="*/ 454932 h 6011872"/>
              <a:gd name="connsiteX1-693" fmla="*/ 5893618 w 6418450"/>
              <a:gd name="connsiteY1-694" fmla="*/ 0 h 6011872"/>
              <a:gd name="connsiteX2-695" fmla="*/ 6418399 w 6418450"/>
              <a:gd name="connsiteY2-696" fmla="*/ 6011862 h 6011872"/>
              <a:gd name="connsiteX3-697" fmla="*/ 193585 w 6418450"/>
              <a:gd name="connsiteY3-698" fmla="*/ 5201104 h 6011872"/>
              <a:gd name="connsiteX4-699" fmla="*/ 0 w 6418450"/>
              <a:gd name="connsiteY4-700" fmla="*/ 454932 h 6011872"/>
              <a:gd name="connsiteX0-701" fmla="*/ 0 w 6456546"/>
              <a:gd name="connsiteY0-702" fmla="*/ 454932 h 6069021"/>
              <a:gd name="connsiteX1-703" fmla="*/ 5893618 w 6456546"/>
              <a:gd name="connsiteY1-704" fmla="*/ 0 h 6069021"/>
              <a:gd name="connsiteX2-705" fmla="*/ 6456499 w 6456546"/>
              <a:gd name="connsiteY2-706" fmla="*/ 6069012 h 6069021"/>
              <a:gd name="connsiteX3-707" fmla="*/ 193585 w 6456546"/>
              <a:gd name="connsiteY3-708" fmla="*/ 5201104 h 6069021"/>
              <a:gd name="connsiteX4-709" fmla="*/ 0 w 6456546"/>
              <a:gd name="connsiteY4-710" fmla="*/ 454932 h 6069021"/>
              <a:gd name="connsiteX0-711" fmla="*/ 0 w 6441306"/>
              <a:gd name="connsiteY0-712" fmla="*/ 424452 h 6069021"/>
              <a:gd name="connsiteX1-713" fmla="*/ 5878378 w 6441306"/>
              <a:gd name="connsiteY1-714" fmla="*/ 0 h 6069021"/>
              <a:gd name="connsiteX2-715" fmla="*/ 6441259 w 6441306"/>
              <a:gd name="connsiteY2-716" fmla="*/ 6069012 h 6069021"/>
              <a:gd name="connsiteX3-717" fmla="*/ 178345 w 6441306"/>
              <a:gd name="connsiteY3-718" fmla="*/ 5201104 h 6069021"/>
              <a:gd name="connsiteX4-719" fmla="*/ 0 w 6441306"/>
              <a:gd name="connsiteY4-720" fmla="*/ 424452 h 6069021"/>
              <a:gd name="connsiteX0-721" fmla="*/ 0 w 6471786"/>
              <a:gd name="connsiteY0-722" fmla="*/ 424452 h 6069021"/>
              <a:gd name="connsiteX1-723" fmla="*/ 5908858 w 6471786"/>
              <a:gd name="connsiteY1-724" fmla="*/ 0 h 6069021"/>
              <a:gd name="connsiteX2-725" fmla="*/ 6471739 w 6471786"/>
              <a:gd name="connsiteY2-726" fmla="*/ 6069012 h 6069021"/>
              <a:gd name="connsiteX3-727" fmla="*/ 208825 w 6471786"/>
              <a:gd name="connsiteY3-728" fmla="*/ 5201104 h 6069021"/>
              <a:gd name="connsiteX4-729" fmla="*/ 0 w 6471786"/>
              <a:gd name="connsiteY4-730" fmla="*/ 424452 h 6069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71786" h="6069021">
                <a:moveTo>
                  <a:pt x="0" y="424452"/>
                </a:moveTo>
                <a:lnTo>
                  <a:pt x="5908858" y="0"/>
                </a:lnTo>
                <a:cubicBezTo>
                  <a:pt x="5907573" y="5292"/>
                  <a:pt x="6477786" y="6078007"/>
                  <a:pt x="6471739" y="6069012"/>
                </a:cubicBezTo>
                <a:lnTo>
                  <a:pt x="208825" y="5201104"/>
                </a:lnTo>
                <a:cubicBezTo>
                  <a:pt x="156513" y="3606573"/>
                  <a:pt x="1330" y="437606"/>
                  <a:pt x="0" y="424452"/>
                </a:cubicBezTo>
                <a:close/>
              </a:path>
            </a:pathLst>
          </a:custGeom>
          <a:solidFill>
            <a:schemeClr val="bg1">
              <a:lumMod val="85000"/>
            </a:schemeClr>
          </a:solidFill>
          <a:effectLst>
            <a:outerShdw blurRad="1270000" dist="2540000" dir="2700000" sx="80000" sy="80000" algn="tl" rotWithShape="0">
              <a:prstClr val="black">
                <a:alpha val="40000"/>
              </a:prstClr>
            </a:outerShdw>
          </a:effectLst>
          <a:scene3d>
            <a:camera prst="isometricRightUp">
              <a:rot lat="1788000" lon="18522000" rev="21360000"/>
            </a:camera>
            <a:lightRig rig="threePt" dir="t"/>
          </a:scene3d>
        </p:spPr>
        <p:txBody>
          <a:bodyPr/>
          <a:lstStyle>
            <a:lvl1pPr marL="0" indent="0" algn="ctr">
              <a:buNone/>
              <a:defRPr sz="2400">
                <a:solidFill>
                  <a:schemeClr val="tx1">
                    <a:lumMod val="50000"/>
                    <a:lumOff val="50000"/>
                  </a:schemeClr>
                </a:solidFill>
              </a:defRPr>
            </a:lvl1pPr>
          </a:lstStyle>
          <a:p>
            <a:endParaRPr lang="id-ID"/>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grpId="0" nodeType="withEffect" p14:presetBounceEnd="66000">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14:bounceEnd="66000">
                                          <p:cBhvr additive="base">
                                            <p:cTn id="10" dur="1000" fill="hold"/>
                                            <p:tgtEl>
                                              <p:spTgt spid="3"/>
                                            </p:tgtEl>
                                            <p:attrNameLst>
                                              <p:attrName>ppt_x</p:attrName>
                                            </p:attrNameLst>
                                          </p:cBhvr>
                                          <p:tavLst>
                                            <p:tav tm="0">
                                              <p:val>
                                                <p:strVal val="#ppt_x"/>
                                              </p:val>
                                            </p:tav>
                                            <p:tav tm="100000">
                                              <p:val>
                                                <p:strVal val="#ppt_x"/>
                                              </p:val>
                                            </p:tav>
                                          </p:tavLst>
                                        </p:anim>
                                        <p:anim calcmode="lin" valueType="num" p14:bounceEnd="66000">
                                          <p:cBhvr additive="base">
                                            <p:cTn id="11" dur="1000" fill="hold"/>
                                            <p:tgtEl>
                                              <p:spTgt spid="3"/>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14:presetBounceEnd="66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66000">
                                          <p:cBhvr additive="base">
                                            <p:cTn id="14" dur="1000" fill="hold"/>
                                            <p:tgtEl>
                                              <p:spTgt spid="4"/>
                                            </p:tgtEl>
                                            <p:attrNameLst>
                                              <p:attrName>ppt_x</p:attrName>
                                            </p:attrNameLst>
                                          </p:cBhvr>
                                          <p:tavLst>
                                            <p:tav tm="0">
                                              <p:val>
                                                <p:strVal val="#ppt_x"/>
                                              </p:val>
                                            </p:tav>
                                            <p:tav tm="100000">
                                              <p:val>
                                                <p:strVal val="#ppt_x"/>
                                              </p:val>
                                            </p:tav>
                                          </p:tavLst>
                                        </p:anim>
                                        <p:anim calcmode="lin" valueType="num" p14:bounceEnd="66000">
                                          <p:cBhvr additive="base">
                                            <p:cTn id="15"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ppt_x"/>
                                              </p:val>
                                            </p:tav>
                                            <p:tav tm="100000">
                                              <p:val>
                                                <p:strVal val="#ppt_x"/>
                                              </p:val>
                                            </p:tav>
                                          </p:tavLst>
                                        </p:anim>
                                        <p:anim calcmode="lin" valueType="num">
                                          <p:cBhvr additive="base">
                                            <p:cTn id="11" dur="1000" fill="hold"/>
                                            <p:tgtEl>
                                              <p:spTgt spid="3"/>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ppt_x"/>
                                              </p:val>
                                            </p:tav>
                                            <p:tav tm="100000">
                                              <p:val>
                                                <p:strVal val="#ppt_x"/>
                                              </p:val>
                                            </p:tav>
                                          </p:tavLst>
                                        </p:anim>
                                        <p:anim calcmode="lin" valueType="num">
                                          <p:cBhvr additive="base">
                                            <p:cTn id="15"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Picture Placeholder 9"/>
          <p:cNvSpPr>
            <a:spLocks noGrp="1"/>
          </p:cNvSpPr>
          <p:nvPr>
            <p:ph type="pic" sz="quarter" idx="12"/>
          </p:nvPr>
        </p:nvSpPr>
        <p:spPr>
          <a:xfrm>
            <a:off x="2393621" y="3734387"/>
            <a:ext cx="2169548" cy="2438498"/>
          </a:xfrm>
          <a:custGeom>
            <a:avLst/>
            <a:gdLst>
              <a:gd name="connsiteX0" fmla="*/ 1084924 w 2169548"/>
              <a:gd name="connsiteY0" fmla="*/ 0 h 2438498"/>
              <a:gd name="connsiteX1" fmla="*/ 1105543 w 2169548"/>
              <a:gd name="connsiteY1" fmla="*/ 1064 h 2438498"/>
              <a:gd name="connsiteX2" fmla="*/ 1126761 w 2169548"/>
              <a:gd name="connsiteY2" fmla="*/ 4407 h 2438498"/>
              <a:gd name="connsiteX3" fmla="*/ 1148575 w 2169548"/>
              <a:gd name="connsiteY3" fmla="*/ 9725 h 2438498"/>
              <a:gd name="connsiteX4" fmla="*/ 1171137 w 2169548"/>
              <a:gd name="connsiteY4" fmla="*/ 17322 h 2438498"/>
              <a:gd name="connsiteX5" fmla="*/ 1195045 w 2169548"/>
              <a:gd name="connsiteY5" fmla="*/ 27199 h 2438498"/>
              <a:gd name="connsiteX6" fmla="*/ 1220445 w 2169548"/>
              <a:gd name="connsiteY6" fmla="*/ 39052 h 2438498"/>
              <a:gd name="connsiteX7" fmla="*/ 1247640 w 2169548"/>
              <a:gd name="connsiteY7" fmla="*/ 53183 h 2438498"/>
              <a:gd name="connsiteX8" fmla="*/ 1276926 w 2169548"/>
              <a:gd name="connsiteY8" fmla="*/ 69289 h 2438498"/>
              <a:gd name="connsiteX9" fmla="*/ 1308602 w 2169548"/>
              <a:gd name="connsiteY9" fmla="*/ 87828 h 2438498"/>
              <a:gd name="connsiteX10" fmla="*/ 1343118 w 2169548"/>
              <a:gd name="connsiteY10" fmla="*/ 108341 h 2438498"/>
              <a:gd name="connsiteX11" fmla="*/ 1380622 w 2169548"/>
              <a:gd name="connsiteY11" fmla="*/ 131285 h 2438498"/>
              <a:gd name="connsiteX12" fmla="*/ 1421562 w 2169548"/>
              <a:gd name="connsiteY12" fmla="*/ 156054 h 2438498"/>
              <a:gd name="connsiteX13" fmla="*/ 1466089 w 2169548"/>
              <a:gd name="connsiteY13" fmla="*/ 183252 h 2438498"/>
              <a:gd name="connsiteX14" fmla="*/ 1514500 w 2169548"/>
              <a:gd name="connsiteY14" fmla="*/ 212427 h 2438498"/>
              <a:gd name="connsiteX15" fmla="*/ 1567244 w 2169548"/>
              <a:gd name="connsiteY15" fmla="*/ 244033 h 2438498"/>
              <a:gd name="connsiteX16" fmla="*/ 1624621 w 2169548"/>
              <a:gd name="connsiteY16" fmla="*/ 277461 h 2438498"/>
              <a:gd name="connsiteX17" fmla="*/ 1681998 w 2169548"/>
              <a:gd name="connsiteY17" fmla="*/ 310739 h 2438498"/>
              <a:gd name="connsiteX18" fmla="*/ 1735489 w 2169548"/>
              <a:gd name="connsiteY18" fmla="*/ 340977 h 2438498"/>
              <a:gd name="connsiteX19" fmla="*/ 1784797 w 2169548"/>
              <a:gd name="connsiteY19" fmla="*/ 368632 h 2438498"/>
              <a:gd name="connsiteX20" fmla="*/ 1830519 w 2169548"/>
              <a:gd name="connsiteY20" fmla="*/ 394007 h 2438498"/>
              <a:gd name="connsiteX21" fmla="*/ 1872207 w 2169548"/>
              <a:gd name="connsiteY21" fmla="*/ 417104 h 2438498"/>
              <a:gd name="connsiteX22" fmla="*/ 1910607 w 2169548"/>
              <a:gd name="connsiteY22" fmla="*/ 438529 h 2438498"/>
              <a:gd name="connsiteX23" fmla="*/ 1945571 w 2169548"/>
              <a:gd name="connsiteY23" fmla="*/ 458282 h 2438498"/>
              <a:gd name="connsiteX24" fmla="*/ 1977247 w 2169548"/>
              <a:gd name="connsiteY24" fmla="*/ 476669 h 2438498"/>
              <a:gd name="connsiteX25" fmla="*/ 2005936 w 2169548"/>
              <a:gd name="connsiteY25" fmla="*/ 494295 h 2438498"/>
              <a:gd name="connsiteX26" fmla="*/ 2031785 w 2169548"/>
              <a:gd name="connsiteY26" fmla="*/ 510857 h 2438498"/>
              <a:gd name="connsiteX27" fmla="*/ 2054496 w 2169548"/>
              <a:gd name="connsiteY27" fmla="*/ 526964 h 2438498"/>
              <a:gd name="connsiteX28" fmla="*/ 2074967 w 2169548"/>
              <a:gd name="connsiteY28" fmla="*/ 543070 h 2438498"/>
              <a:gd name="connsiteX29" fmla="*/ 2092897 w 2169548"/>
              <a:gd name="connsiteY29" fmla="*/ 558873 h 2438498"/>
              <a:gd name="connsiteX30" fmla="*/ 2108287 w 2169548"/>
              <a:gd name="connsiteY30" fmla="*/ 575132 h 2438498"/>
              <a:gd name="connsiteX31" fmla="*/ 2121735 w 2169548"/>
              <a:gd name="connsiteY31" fmla="*/ 591998 h 2438498"/>
              <a:gd name="connsiteX32" fmla="*/ 2133090 w 2169548"/>
              <a:gd name="connsiteY32" fmla="*/ 609625 h 2438498"/>
              <a:gd name="connsiteX33" fmla="*/ 2142503 w 2169548"/>
              <a:gd name="connsiteY33" fmla="*/ 628315 h 2438498"/>
              <a:gd name="connsiteX34" fmla="*/ 2150273 w 2169548"/>
              <a:gd name="connsiteY34" fmla="*/ 648372 h 2438498"/>
              <a:gd name="connsiteX35" fmla="*/ 2156549 w 2169548"/>
              <a:gd name="connsiteY35" fmla="*/ 670101 h 2438498"/>
              <a:gd name="connsiteX36" fmla="*/ 2161181 w 2169548"/>
              <a:gd name="connsiteY36" fmla="*/ 693653 h 2438498"/>
              <a:gd name="connsiteX37" fmla="*/ 2164916 w 2169548"/>
              <a:gd name="connsiteY37" fmla="*/ 719332 h 2438498"/>
              <a:gd name="connsiteX38" fmla="*/ 2167307 w 2169548"/>
              <a:gd name="connsiteY38" fmla="*/ 747444 h 2438498"/>
              <a:gd name="connsiteX39" fmla="*/ 2168801 w 2169548"/>
              <a:gd name="connsiteY39" fmla="*/ 778137 h 2438498"/>
              <a:gd name="connsiteX40" fmla="*/ 2169399 w 2169548"/>
              <a:gd name="connsiteY40" fmla="*/ 811871 h 2438498"/>
              <a:gd name="connsiteX41" fmla="*/ 2169548 w 2169548"/>
              <a:gd name="connsiteY41" fmla="*/ 848946 h 2438498"/>
              <a:gd name="connsiteX42" fmla="*/ 2169100 w 2169548"/>
              <a:gd name="connsiteY42" fmla="*/ 889365 h 2438498"/>
              <a:gd name="connsiteX43" fmla="*/ 2168203 w 2169548"/>
              <a:gd name="connsiteY43" fmla="*/ 933279 h 2438498"/>
              <a:gd name="connsiteX44" fmla="*/ 2167307 w 2169548"/>
              <a:gd name="connsiteY44" fmla="*/ 981447 h 2438498"/>
              <a:gd name="connsiteX45" fmla="*/ 2166261 w 2169548"/>
              <a:gd name="connsiteY45" fmla="*/ 1033870 h 2438498"/>
              <a:gd name="connsiteX46" fmla="*/ 2165364 w 2169548"/>
              <a:gd name="connsiteY46" fmla="*/ 1090700 h 2438498"/>
              <a:gd name="connsiteX47" fmla="*/ 2164617 w 2169548"/>
              <a:gd name="connsiteY47" fmla="*/ 1152543 h 2438498"/>
              <a:gd name="connsiteX48" fmla="*/ 2164319 w 2169548"/>
              <a:gd name="connsiteY48" fmla="*/ 1219250 h 2438498"/>
              <a:gd name="connsiteX49" fmla="*/ 2164617 w 2169548"/>
              <a:gd name="connsiteY49" fmla="*/ 1285956 h 2438498"/>
              <a:gd name="connsiteX50" fmla="*/ 2165364 w 2169548"/>
              <a:gd name="connsiteY50" fmla="*/ 1347800 h 2438498"/>
              <a:gd name="connsiteX51" fmla="*/ 2166261 w 2169548"/>
              <a:gd name="connsiteY51" fmla="*/ 1404629 h 2438498"/>
              <a:gd name="connsiteX52" fmla="*/ 2167307 w 2169548"/>
              <a:gd name="connsiteY52" fmla="*/ 1457052 h 2438498"/>
              <a:gd name="connsiteX53" fmla="*/ 2168203 w 2169548"/>
              <a:gd name="connsiteY53" fmla="*/ 1505220 h 2438498"/>
              <a:gd name="connsiteX54" fmla="*/ 2169100 w 2169548"/>
              <a:gd name="connsiteY54" fmla="*/ 1549134 h 2438498"/>
              <a:gd name="connsiteX55" fmla="*/ 2169548 w 2169548"/>
              <a:gd name="connsiteY55" fmla="*/ 1589552 h 2438498"/>
              <a:gd name="connsiteX56" fmla="*/ 2169399 w 2169548"/>
              <a:gd name="connsiteY56" fmla="*/ 1626628 h 2438498"/>
              <a:gd name="connsiteX57" fmla="*/ 2168801 w 2169548"/>
              <a:gd name="connsiteY57" fmla="*/ 1660361 h 2438498"/>
              <a:gd name="connsiteX58" fmla="*/ 2167307 w 2169548"/>
              <a:gd name="connsiteY58" fmla="*/ 1691054 h 2438498"/>
              <a:gd name="connsiteX59" fmla="*/ 2164916 w 2169548"/>
              <a:gd name="connsiteY59" fmla="*/ 1719166 h 2438498"/>
              <a:gd name="connsiteX60" fmla="*/ 2161330 w 2169548"/>
              <a:gd name="connsiteY60" fmla="*/ 1744845 h 2438498"/>
              <a:gd name="connsiteX61" fmla="*/ 2156549 w 2169548"/>
              <a:gd name="connsiteY61" fmla="*/ 1768398 h 2438498"/>
              <a:gd name="connsiteX62" fmla="*/ 2150273 w 2169548"/>
              <a:gd name="connsiteY62" fmla="*/ 1790127 h 2438498"/>
              <a:gd name="connsiteX63" fmla="*/ 2142503 w 2169548"/>
              <a:gd name="connsiteY63" fmla="*/ 1810183 h 2438498"/>
              <a:gd name="connsiteX64" fmla="*/ 2133090 w 2169548"/>
              <a:gd name="connsiteY64" fmla="*/ 1828874 h 2438498"/>
              <a:gd name="connsiteX65" fmla="*/ 2121735 w 2169548"/>
              <a:gd name="connsiteY65" fmla="*/ 1846500 h 2438498"/>
              <a:gd name="connsiteX66" fmla="*/ 2108287 w 2169548"/>
              <a:gd name="connsiteY66" fmla="*/ 1863366 h 2438498"/>
              <a:gd name="connsiteX67" fmla="*/ 2092897 w 2169548"/>
              <a:gd name="connsiteY67" fmla="*/ 1879625 h 2438498"/>
              <a:gd name="connsiteX68" fmla="*/ 2074967 w 2169548"/>
              <a:gd name="connsiteY68" fmla="*/ 1895429 h 2438498"/>
              <a:gd name="connsiteX69" fmla="*/ 2054646 w 2169548"/>
              <a:gd name="connsiteY69" fmla="*/ 1911535 h 2438498"/>
              <a:gd name="connsiteX70" fmla="*/ 2031785 w 2169548"/>
              <a:gd name="connsiteY70" fmla="*/ 1927641 h 2438498"/>
              <a:gd name="connsiteX71" fmla="*/ 2005936 w 2169548"/>
              <a:gd name="connsiteY71" fmla="*/ 1944356 h 2438498"/>
              <a:gd name="connsiteX72" fmla="*/ 1977397 w 2169548"/>
              <a:gd name="connsiteY72" fmla="*/ 1961830 h 2438498"/>
              <a:gd name="connsiteX73" fmla="*/ 1945571 w 2169548"/>
              <a:gd name="connsiteY73" fmla="*/ 1980217 h 2438498"/>
              <a:gd name="connsiteX74" fmla="*/ 1910607 w 2169548"/>
              <a:gd name="connsiteY74" fmla="*/ 1999970 h 2438498"/>
              <a:gd name="connsiteX75" fmla="*/ 1872207 w 2169548"/>
              <a:gd name="connsiteY75" fmla="*/ 2021395 h 2438498"/>
              <a:gd name="connsiteX76" fmla="*/ 1830519 w 2169548"/>
              <a:gd name="connsiteY76" fmla="*/ 2044643 h 2438498"/>
              <a:gd name="connsiteX77" fmla="*/ 1784797 w 2169548"/>
              <a:gd name="connsiteY77" fmla="*/ 2070019 h 2438498"/>
              <a:gd name="connsiteX78" fmla="*/ 1735489 w 2169548"/>
              <a:gd name="connsiteY78" fmla="*/ 2097522 h 2438498"/>
              <a:gd name="connsiteX79" fmla="*/ 1681998 w 2169548"/>
              <a:gd name="connsiteY79" fmla="*/ 2127760 h 2438498"/>
              <a:gd name="connsiteX80" fmla="*/ 1624621 w 2169548"/>
              <a:gd name="connsiteY80" fmla="*/ 2161038 h 2438498"/>
              <a:gd name="connsiteX81" fmla="*/ 1567244 w 2169548"/>
              <a:gd name="connsiteY81" fmla="*/ 2194466 h 2438498"/>
              <a:gd name="connsiteX82" fmla="*/ 1514500 w 2169548"/>
              <a:gd name="connsiteY82" fmla="*/ 2226072 h 2438498"/>
              <a:gd name="connsiteX83" fmla="*/ 1466089 w 2169548"/>
              <a:gd name="connsiteY83" fmla="*/ 2255246 h 2438498"/>
              <a:gd name="connsiteX84" fmla="*/ 1421562 w 2169548"/>
              <a:gd name="connsiteY84" fmla="*/ 2282445 h 2438498"/>
              <a:gd name="connsiteX85" fmla="*/ 1380622 w 2169548"/>
              <a:gd name="connsiteY85" fmla="*/ 2307213 h 2438498"/>
              <a:gd name="connsiteX86" fmla="*/ 1343118 w 2169548"/>
              <a:gd name="connsiteY86" fmla="*/ 2330158 h 2438498"/>
              <a:gd name="connsiteX87" fmla="*/ 1308602 w 2169548"/>
              <a:gd name="connsiteY87" fmla="*/ 2350672 h 2438498"/>
              <a:gd name="connsiteX88" fmla="*/ 1276926 w 2169548"/>
              <a:gd name="connsiteY88" fmla="*/ 2369209 h 2438498"/>
              <a:gd name="connsiteX89" fmla="*/ 1247640 w 2169548"/>
              <a:gd name="connsiteY89" fmla="*/ 2385315 h 2438498"/>
              <a:gd name="connsiteX90" fmla="*/ 1220445 w 2169548"/>
              <a:gd name="connsiteY90" fmla="*/ 2399447 h 2438498"/>
              <a:gd name="connsiteX91" fmla="*/ 1195045 w 2169548"/>
              <a:gd name="connsiteY91" fmla="*/ 2411299 h 2438498"/>
              <a:gd name="connsiteX92" fmla="*/ 1171137 w 2169548"/>
              <a:gd name="connsiteY92" fmla="*/ 2421176 h 2438498"/>
              <a:gd name="connsiteX93" fmla="*/ 1148575 w 2169548"/>
              <a:gd name="connsiteY93" fmla="*/ 2428774 h 2438498"/>
              <a:gd name="connsiteX94" fmla="*/ 1126761 w 2169548"/>
              <a:gd name="connsiteY94" fmla="*/ 2434092 h 2438498"/>
              <a:gd name="connsiteX95" fmla="*/ 1105543 w 2169548"/>
              <a:gd name="connsiteY95" fmla="*/ 2437435 h 2438498"/>
              <a:gd name="connsiteX96" fmla="*/ 1084924 w 2169548"/>
              <a:gd name="connsiteY96" fmla="*/ 2438498 h 2438498"/>
              <a:gd name="connsiteX97" fmla="*/ 1064005 w 2169548"/>
              <a:gd name="connsiteY97" fmla="*/ 2437435 h 2438498"/>
              <a:gd name="connsiteX98" fmla="*/ 1042788 w 2169548"/>
              <a:gd name="connsiteY98" fmla="*/ 2434092 h 2438498"/>
              <a:gd name="connsiteX99" fmla="*/ 1020974 w 2169548"/>
              <a:gd name="connsiteY99" fmla="*/ 2428774 h 2438498"/>
              <a:gd name="connsiteX100" fmla="*/ 998410 w 2169548"/>
              <a:gd name="connsiteY100" fmla="*/ 2421176 h 2438498"/>
              <a:gd name="connsiteX101" fmla="*/ 974505 w 2169548"/>
              <a:gd name="connsiteY101" fmla="*/ 2411299 h 2438498"/>
              <a:gd name="connsiteX102" fmla="*/ 949103 w 2169548"/>
              <a:gd name="connsiteY102" fmla="*/ 2399447 h 2438498"/>
              <a:gd name="connsiteX103" fmla="*/ 921909 w 2169548"/>
              <a:gd name="connsiteY103" fmla="*/ 2385315 h 2438498"/>
              <a:gd name="connsiteX104" fmla="*/ 892623 w 2169548"/>
              <a:gd name="connsiteY104" fmla="*/ 2369209 h 2438498"/>
              <a:gd name="connsiteX105" fmla="*/ 860946 w 2169548"/>
              <a:gd name="connsiteY105" fmla="*/ 2350672 h 2438498"/>
              <a:gd name="connsiteX106" fmla="*/ 826431 w 2169548"/>
              <a:gd name="connsiteY106" fmla="*/ 2330158 h 2438498"/>
              <a:gd name="connsiteX107" fmla="*/ 788927 w 2169548"/>
              <a:gd name="connsiteY107" fmla="*/ 2307213 h 2438498"/>
              <a:gd name="connsiteX108" fmla="*/ 747987 w 2169548"/>
              <a:gd name="connsiteY108" fmla="*/ 2282445 h 2438498"/>
              <a:gd name="connsiteX109" fmla="*/ 703460 w 2169548"/>
              <a:gd name="connsiteY109" fmla="*/ 2255246 h 2438498"/>
              <a:gd name="connsiteX110" fmla="*/ 655049 w 2169548"/>
              <a:gd name="connsiteY110" fmla="*/ 2226072 h 2438498"/>
              <a:gd name="connsiteX111" fmla="*/ 602304 w 2169548"/>
              <a:gd name="connsiteY111" fmla="*/ 2194466 h 2438498"/>
              <a:gd name="connsiteX112" fmla="*/ 544928 w 2169548"/>
              <a:gd name="connsiteY112" fmla="*/ 2161038 h 2438498"/>
              <a:gd name="connsiteX113" fmla="*/ 487551 w 2169548"/>
              <a:gd name="connsiteY113" fmla="*/ 2127760 h 2438498"/>
              <a:gd name="connsiteX114" fmla="*/ 434059 w 2169548"/>
              <a:gd name="connsiteY114" fmla="*/ 2097522 h 2438498"/>
              <a:gd name="connsiteX115" fmla="*/ 384752 w 2169548"/>
              <a:gd name="connsiteY115" fmla="*/ 2069867 h 2438498"/>
              <a:gd name="connsiteX116" fmla="*/ 339029 w 2169548"/>
              <a:gd name="connsiteY116" fmla="*/ 2044491 h 2438498"/>
              <a:gd name="connsiteX117" fmla="*/ 297342 w 2169548"/>
              <a:gd name="connsiteY117" fmla="*/ 2021395 h 2438498"/>
              <a:gd name="connsiteX118" fmla="*/ 258942 w 2169548"/>
              <a:gd name="connsiteY118" fmla="*/ 1999970 h 2438498"/>
              <a:gd name="connsiteX119" fmla="*/ 223978 w 2169548"/>
              <a:gd name="connsiteY119" fmla="*/ 1980217 h 2438498"/>
              <a:gd name="connsiteX120" fmla="*/ 192301 w 2169548"/>
              <a:gd name="connsiteY120" fmla="*/ 1961830 h 2438498"/>
              <a:gd name="connsiteX121" fmla="*/ 163612 w 2169548"/>
              <a:gd name="connsiteY121" fmla="*/ 1944204 h 2438498"/>
              <a:gd name="connsiteX122" fmla="*/ 137763 w 2169548"/>
              <a:gd name="connsiteY122" fmla="*/ 1927641 h 2438498"/>
              <a:gd name="connsiteX123" fmla="*/ 115052 w 2169548"/>
              <a:gd name="connsiteY123" fmla="*/ 1911535 h 2438498"/>
              <a:gd name="connsiteX124" fmla="*/ 94582 w 2169548"/>
              <a:gd name="connsiteY124" fmla="*/ 1895429 h 2438498"/>
              <a:gd name="connsiteX125" fmla="*/ 76652 w 2169548"/>
              <a:gd name="connsiteY125" fmla="*/ 1879625 h 2438498"/>
              <a:gd name="connsiteX126" fmla="*/ 61261 w 2169548"/>
              <a:gd name="connsiteY126" fmla="*/ 1863366 h 2438498"/>
              <a:gd name="connsiteX127" fmla="*/ 47814 w 2169548"/>
              <a:gd name="connsiteY127" fmla="*/ 1846500 h 2438498"/>
              <a:gd name="connsiteX128" fmla="*/ 36459 w 2169548"/>
              <a:gd name="connsiteY128" fmla="*/ 1828874 h 2438498"/>
              <a:gd name="connsiteX129" fmla="*/ 27045 w 2169548"/>
              <a:gd name="connsiteY129" fmla="*/ 1810183 h 2438498"/>
              <a:gd name="connsiteX130" fmla="*/ 19275 w 2169548"/>
              <a:gd name="connsiteY130" fmla="*/ 1790127 h 2438498"/>
              <a:gd name="connsiteX131" fmla="*/ 13000 w 2169548"/>
              <a:gd name="connsiteY131" fmla="*/ 1768398 h 2438498"/>
              <a:gd name="connsiteX132" fmla="*/ 8368 w 2169548"/>
              <a:gd name="connsiteY132" fmla="*/ 1744845 h 2438498"/>
              <a:gd name="connsiteX133" fmla="*/ 4632 w 2169548"/>
              <a:gd name="connsiteY133" fmla="*/ 1719166 h 2438498"/>
              <a:gd name="connsiteX134" fmla="*/ 2242 w 2169548"/>
              <a:gd name="connsiteY134" fmla="*/ 1691054 h 2438498"/>
              <a:gd name="connsiteX135" fmla="*/ 747 w 2169548"/>
              <a:gd name="connsiteY135" fmla="*/ 1660361 h 2438498"/>
              <a:gd name="connsiteX136" fmla="*/ 150 w 2169548"/>
              <a:gd name="connsiteY136" fmla="*/ 1626628 h 2438498"/>
              <a:gd name="connsiteX137" fmla="*/ 0 w 2169548"/>
              <a:gd name="connsiteY137" fmla="*/ 1589552 h 2438498"/>
              <a:gd name="connsiteX138" fmla="*/ 448 w 2169548"/>
              <a:gd name="connsiteY138" fmla="*/ 1549134 h 2438498"/>
              <a:gd name="connsiteX139" fmla="*/ 1345 w 2169548"/>
              <a:gd name="connsiteY139" fmla="*/ 1505220 h 2438498"/>
              <a:gd name="connsiteX140" fmla="*/ 2242 w 2169548"/>
              <a:gd name="connsiteY140" fmla="*/ 1457052 h 2438498"/>
              <a:gd name="connsiteX141" fmla="*/ 3287 w 2169548"/>
              <a:gd name="connsiteY141" fmla="*/ 1404629 h 2438498"/>
              <a:gd name="connsiteX142" fmla="*/ 4184 w 2169548"/>
              <a:gd name="connsiteY142" fmla="*/ 1347800 h 2438498"/>
              <a:gd name="connsiteX143" fmla="*/ 4931 w 2169548"/>
              <a:gd name="connsiteY143" fmla="*/ 1285956 h 2438498"/>
              <a:gd name="connsiteX144" fmla="*/ 5230 w 2169548"/>
              <a:gd name="connsiteY144" fmla="*/ 1219250 h 2438498"/>
              <a:gd name="connsiteX145" fmla="*/ 4931 w 2169548"/>
              <a:gd name="connsiteY145" fmla="*/ 1152543 h 2438498"/>
              <a:gd name="connsiteX146" fmla="*/ 4184 w 2169548"/>
              <a:gd name="connsiteY146" fmla="*/ 1090700 h 2438498"/>
              <a:gd name="connsiteX147" fmla="*/ 3287 w 2169548"/>
              <a:gd name="connsiteY147" fmla="*/ 1033870 h 2438498"/>
              <a:gd name="connsiteX148" fmla="*/ 2242 w 2169548"/>
              <a:gd name="connsiteY148" fmla="*/ 981447 h 2438498"/>
              <a:gd name="connsiteX149" fmla="*/ 1345 w 2169548"/>
              <a:gd name="connsiteY149" fmla="*/ 933279 h 2438498"/>
              <a:gd name="connsiteX150" fmla="*/ 448 w 2169548"/>
              <a:gd name="connsiteY150" fmla="*/ 889365 h 2438498"/>
              <a:gd name="connsiteX151" fmla="*/ 0 w 2169548"/>
              <a:gd name="connsiteY151" fmla="*/ 848946 h 2438498"/>
              <a:gd name="connsiteX152" fmla="*/ 150 w 2169548"/>
              <a:gd name="connsiteY152" fmla="*/ 811871 h 2438498"/>
              <a:gd name="connsiteX153" fmla="*/ 747 w 2169548"/>
              <a:gd name="connsiteY153" fmla="*/ 778137 h 2438498"/>
              <a:gd name="connsiteX154" fmla="*/ 2242 w 2169548"/>
              <a:gd name="connsiteY154" fmla="*/ 747444 h 2438498"/>
              <a:gd name="connsiteX155" fmla="*/ 4632 w 2169548"/>
              <a:gd name="connsiteY155" fmla="*/ 719332 h 2438498"/>
              <a:gd name="connsiteX156" fmla="*/ 8218 w 2169548"/>
              <a:gd name="connsiteY156" fmla="*/ 693653 h 2438498"/>
              <a:gd name="connsiteX157" fmla="*/ 13000 w 2169548"/>
              <a:gd name="connsiteY157" fmla="*/ 670101 h 2438498"/>
              <a:gd name="connsiteX158" fmla="*/ 19275 w 2169548"/>
              <a:gd name="connsiteY158" fmla="*/ 648372 h 2438498"/>
              <a:gd name="connsiteX159" fmla="*/ 27045 w 2169548"/>
              <a:gd name="connsiteY159" fmla="*/ 628315 h 2438498"/>
              <a:gd name="connsiteX160" fmla="*/ 36459 w 2169548"/>
              <a:gd name="connsiteY160" fmla="*/ 609625 h 2438498"/>
              <a:gd name="connsiteX161" fmla="*/ 47814 w 2169548"/>
              <a:gd name="connsiteY161" fmla="*/ 591998 h 2438498"/>
              <a:gd name="connsiteX162" fmla="*/ 61261 w 2169548"/>
              <a:gd name="connsiteY162" fmla="*/ 575132 h 2438498"/>
              <a:gd name="connsiteX163" fmla="*/ 76652 w 2169548"/>
              <a:gd name="connsiteY163" fmla="*/ 558873 h 2438498"/>
              <a:gd name="connsiteX164" fmla="*/ 94582 w 2169548"/>
              <a:gd name="connsiteY164" fmla="*/ 543070 h 2438498"/>
              <a:gd name="connsiteX165" fmla="*/ 114903 w 2169548"/>
              <a:gd name="connsiteY165" fmla="*/ 526964 h 2438498"/>
              <a:gd name="connsiteX166" fmla="*/ 137763 w 2169548"/>
              <a:gd name="connsiteY166" fmla="*/ 510857 h 2438498"/>
              <a:gd name="connsiteX167" fmla="*/ 163612 w 2169548"/>
              <a:gd name="connsiteY167" fmla="*/ 494143 h 2438498"/>
              <a:gd name="connsiteX168" fmla="*/ 192152 w 2169548"/>
              <a:gd name="connsiteY168" fmla="*/ 476669 h 2438498"/>
              <a:gd name="connsiteX169" fmla="*/ 223978 w 2169548"/>
              <a:gd name="connsiteY169" fmla="*/ 458282 h 2438498"/>
              <a:gd name="connsiteX170" fmla="*/ 258942 w 2169548"/>
              <a:gd name="connsiteY170" fmla="*/ 438529 h 2438498"/>
              <a:gd name="connsiteX171" fmla="*/ 297342 w 2169548"/>
              <a:gd name="connsiteY171" fmla="*/ 417104 h 2438498"/>
              <a:gd name="connsiteX172" fmla="*/ 339029 w 2169548"/>
              <a:gd name="connsiteY172" fmla="*/ 393856 h 2438498"/>
              <a:gd name="connsiteX173" fmla="*/ 384752 w 2169548"/>
              <a:gd name="connsiteY173" fmla="*/ 368480 h 2438498"/>
              <a:gd name="connsiteX174" fmla="*/ 434059 w 2169548"/>
              <a:gd name="connsiteY174" fmla="*/ 340977 h 2438498"/>
              <a:gd name="connsiteX175" fmla="*/ 487551 w 2169548"/>
              <a:gd name="connsiteY175" fmla="*/ 310739 h 2438498"/>
              <a:gd name="connsiteX176" fmla="*/ 544928 w 2169548"/>
              <a:gd name="connsiteY176" fmla="*/ 277461 h 2438498"/>
              <a:gd name="connsiteX177" fmla="*/ 602304 w 2169548"/>
              <a:gd name="connsiteY177" fmla="*/ 244033 h 2438498"/>
              <a:gd name="connsiteX178" fmla="*/ 655049 w 2169548"/>
              <a:gd name="connsiteY178" fmla="*/ 212427 h 2438498"/>
              <a:gd name="connsiteX179" fmla="*/ 703460 w 2169548"/>
              <a:gd name="connsiteY179" fmla="*/ 183252 h 2438498"/>
              <a:gd name="connsiteX180" fmla="*/ 747987 w 2169548"/>
              <a:gd name="connsiteY180" fmla="*/ 156054 h 2438498"/>
              <a:gd name="connsiteX181" fmla="*/ 788927 w 2169548"/>
              <a:gd name="connsiteY181" fmla="*/ 131285 h 2438498"/>
              <a:gd name="connsiteX182" fmla="*/ 826431 w 2169548"/>
              <a:gd name="connsiteY182" fmla="*/ 108341 h 2438498"/>
              <a:gd name="connsiteX183" fmla="*/ 860946 w 2169548"/>
              <a:gd name="connsiteY183" fmla="*/ 87828 h 2438498"/>
              <a:gd name="connsiteX184" fmla="*/ 892623 w 2169548"/>
              <a:gd name="connsiteY184" fmla="*/ 69289 h 2438498"/>
              <a:gd name="connsiteX185" fmla="*/ 921909 w 2169548"/>
              <a:gd name="connsiteY185" fmla="*/ 53183 h 2438498"/>
              <a:gd name="connsiteX186" fmla="*/ 949103 w 2169548"/>
              <a:gd name="connsiteY186" fmla="*/ 39052 h 2438498"/>
              <a:gd name="connsiteX187" fmla="*/ 974505 w 2169548"/>
              <a:gd name="connsiteY187" fmla="*/ 27199 h 2438498"/>
              <a:gd name="connsiteX188" fmla="*/ 998410 w 2169548"/>
              <a:gd name="connsiteY188" fmla="*/ 17322 h 2438498"/>
              <a:gd name="connsiteX189" fmla="*/ 1020974 w 2169548"/>
              <a:gd name="connsiteY189" fmla="*/ 9725 h 2438498"/>
              <a:gd name="connsiteX190" fmla="*/ 1042788 w 2169548"/>
              <a:gd name="connsiteY190" fmla="*/ 4407 h 2438498"/>
              <a:gd name="connsiteX191" fmla="*/ 1064005 w 2169548"/>
              <a:gd name="connsiteY191" fmla="*/ 1064 h 243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69548" h="2438498">
                <a:moveTo>
                  <a:pt x="1084924" y="0"/>
                </a:moveTo>
                <a:lnTo>
                  <a:pt x="1105543" y="1064"/>
                </a:lnTo>
                <a:lnTo>
                  <a:pt x="1126761" y="4407"/>
                </a:lnTo>
                <a:lnTo>
                  <a:pt x="1148575" y="9725"/>
                </a:lnTo>
                <a:lnTo>
                  <a:pt x="1171137" y="17322"/>
                </a:lnTo>
                <a:lnTo>
                  <a:pt x="1195045" y="27199"/>
                </a:lnTo>
                <a:lnTo>
                  <a:pt x="1220445" y="39052"/>
                </a:lnTo>
                <a:lnTo>
                  <a:pt x="1247640" y="53183"/>
                </a:lnTo>
                <a:lnTo>
                  <a:pt x="1276926" y="69289"/>
                </a:lnTo>
                <a:lnTo>
                  <a:pt x="1308602" y="87828"/>
                </a:lnTo>
                <a:lnTo>
                  <a:pt x="1343118" y="108341"/>
                </a:lnTo>
                <a:lnTo>
                  <a:pt x="1380622" y="131285"/>
                </a:lnTo>
                <a:lnTo>
                  <a:pt x="1421562" y="156054"/>
                </a:lnTo>
                <a:lnTo>
                  <a:pt x="1466089" y="183252"/>
                </a:lnTo>
                <a:lnTo>
                  <a:pt x="1514500" y="212427"/>
                </a:lnTo>
                <a:lnTo>
                  <a:pt x="1567244" y="244033"/>
                </a:lnTo>
                <a:lnTo>
                  <a:pt x="1624621" y="277461"/>
                </a:lnTo>
                <a:lnTo>
                  <a:pt x="1681998" y="310739"/>
                </a:lnTo>
                <a:lnTo>
                  <a:pt x="1735489" y="340977"/>
                </a:lnTo>
                <a:lnTo>
                  <a:pt x="1784797" y="368632"/>
                </a:lnTo>
                <a:lnTo>
                  <a:pt x="1830519" y="394007"/>
                </a:lnTo>
                <a:lnTo>
                  <a:pt x="1872207" y="417104"/>
                </a:lnTo>
                <a:lnTo>
                  <a:pt x="1910607" y="438529"/>
                </a:lnTo>
                <a:lnTo>
                  <a:pt x="1945571" y="458282"/>
                </a:lnTo>
                <a:lnTo>
                  <a:pt x="1977247" y="476669"/>
                </a:lnTo>
                <a:lnTo>
                  <a:pt x="2005936" y="494295"/>
                </a:lnTo>
                <a:lnTo>
                  <a:pt x="2031785" y="510857"/>
                </a:lnTo>
                <a:lnTo>
                  <a:pt x="2054496" y="526964"/>
                </a:lnTo>
                <a:lnTo>
                  <a:pt x="2074967" y="543070"/>
                </a:lnTo>
                <a:lnTo>
                  <a:pt x="2092897" y="558873"/>
                </a:lnTo>
                <a:lnTo>
                  <a:pt x="2108287" y="575132"/>
                </a:lnTo>
                <a:lnTo>
                  <a:pt x="2121735" y="591998"/>
                </a:lnTo>
                <a:lnTo>
                  <a:pt x="2133090" y="609625"/>
                </a:lnTo>
                <a:lnTo>
                  <a:pt x="2142503" y="628315"/>
                </a:lnTo>
                <a:lnTo>
                  <a:pt x="2150273" y="648372"/>
                </a:lnTo>
                <a:lnTo>
                  <a:pt x="2156549" y="670101"/>
                </a:lnTo>
                <a:lnTo>
                  <a:pt x="2161181" y="693653"/>
                </a:lnTo>
                <a:lnTo>
                  <a:pt x="2164916" y="719332"/>
                </a:lnTo>
                <a:lnTo>
                  <a:pt x="2167307" y="747444"/>
                </a:lnTo>
                <a:lnTo>
                  <a:pt x="2168801" y="778137"/>
                </a:lnTo>
                <a:lnTo>
                  <a:pt x="2169399" y="811871"/>
                </a:lnTo>
                <a:lnTo>
                  <a:pt x="2169548" y="848946"/>
                </a:lnTo>
                <a:lnTo>
                  <a:pt x="2169100" y="889365"/>
                </a:lnTo>
                <a:lnTo>
                  <a:pt x="2168203" y="933279"/>
                </a:lnTo>
                <a:lnTo>
                  <a:pt x="2167307" y="981447"/>
                </a:lnTo>
                <a:lnTo>
                  <a:pt x="2166261" y="1033870"/>
                </a:lnTo>
                <a:lnTo>
                  <a:pt x="2165364" y="1090700"/>
                </a:lnTo>
                <a:lnTo>
                  <a:pt x="2164617" y="1152543"/>
                </a:lnTo>
                <a:lnTo>
                  <a:pt x="2164319" y="1219250"/>
                </a:lnTo>
                <a:lnTo>
                  <a:pt x="2164617" y="1285956"/>
                </a:lnTo>
                <a:lnTo>
                  <a:pt x="2165364" y="1347800"/>
                </a:lnTo>
                <a:lnTo>
                  <a:pt x="2166261" y="1404629"/>
                </a:lnTo>
                <a:lnTo>
                  <a:pt x="2167307" y="1457052"/>
                </a:lnTo>
                <a:lnTo>
                  <a:pt x="2168203" y="1505220"/>
                </a:lnTo>
                <a:lnTo>
                  <a:pt x="2169100" y="1549134"/>
                </a:lnTo>
                <a:lnTo>
                  <a:pt x="2169548" y="1589552"/>
                </a:lnTo>
                <a:lnTo>
                  <a:pt x="2169399" y="1626628"/>
                </a:lnTo>
                <a:lnTo>
                  <a:pt x="2168801" y="1660361"/>
                </a:lnTo>
                <a:lnTo>
                  <a:pt x="2167307" y="1691054"/>
                </a:lnTo>
                <a:lnTo>
                  <a:pt x="2164916" y="1719166"/>
                </a:lnTo>
                <a:lnTo>
                  <a:pt x="2161330" y="1744845"/>
                </a:lnTo>
                <a:lnTo>
                  <a:pt x="2156549" y="1768398"/>
                </a:lnTo>
                <a:lnTo>
                  <a:pt x="2150273" y="1790127"/>
                </a:lnTo>
                <a:lnTo>
                  <a:pt x="2142503" y="1810183"/>
                </a:lnTo>
                <a:lnTo>
                  <a:pt x="2133090" y="1828874"/>
                </a:lnTo>
                <a:lnTo>
                  <a:pt x="2121735" y="1846500"/>
                </a:lnTo>
                <a:lnTo>
                  <a:pt x="2108287" y="1863366"/>
                </a:lnTo>
                <a:lnTo>
                  <a:pt x="2092897" y="1879625"/>
                </a:lnTo>
                <a:lnTo>
                  <a:pt x="2074967" y="1895429"/>
                </a:lnTo>
                <a:lnTo>
                  <a:pt x="2054646" y="1911535"/>
                </a:lnTo>
                <a:lnTo>
                  <a:pt x="2031785" y="1927641"/>
                </a:lnTo>
                <a:lnTo>
                  <a:pt x="2005936" y="1944356"/>
                </a:lnTo>
                <a:lnTo>
                  <a:pt x="1977397" y="1961830"/>
                </a:lnTo>
                <a:lnTo>
                  <a:pt x="1945571" y="1980217"/>
                </a:lnTo>
                <a:lnTo>
                  <a:pt x="1910607" y="1999970"/>
                </a:lnTo>
                <a:lnTo>
                  <a:pt x="1872207" y="2021395"/>
                </a:lnTo>
                <a:lnTo>
                  <a:pt x="1830519" y="2044643"/>
                </a:lnTo>
                <a:lnTo>
                  <a:pt x="1784797" y="2070019"/>
                </a:lnTo>
                <a:lnTo>
                  <a:pt x="1735489" y="2097522"/>
                </a:lnTo>
                <a:lnTo>
                  <a:pt x="1681998" y="2127760"/>
                </a:lnTo>
                <a:lnTo>
                  <a:pt x="1624621" y="2161038"/>
                </a:lnTo>
                <a:lnTo>
                  <a:pt x="1567244" y="2194466"/>
                </a:lnTo>
                <a:lnTo>
                  <a:pt x="1514500" y="2226072"/>
                </a:lnTo>
                <a:lnTo>
                  <a:pt x="1466089" y="2255246"/>
                </a:lnTo>
                <a:lnTo>
                  <a:pt x="1421562" y="2282445"/>
                </a:lnTo>
                <a:lnTo>
                  <a:pt x="1380622" y="2307213"/>
                </a:lnTo>
                <a:lnTo>
                  <a:pt x="1343118" y="2330158"/>
                </a:lnTo>
                <a:lnTo>
                  <a:pt x="1308602" y="2350672"/>
                </a:lnTo>
                <a:lnTo>
                  <a:pt x="1276926" y="2369209"/>
                </a:lnTo>
                <a:lnTo>
                  <a:pt x="1247640" y="2385315"/>
                </a:lnTo>
                <a:lnTo>
                  <a:pt x="1220445" y="2399447"/>
                </a:lnTo>
                <a:lnTo>
                  <a:pt x="1195045" y="2411299"/>
                </a:lnTo>
                <a:lnTo>
                  <a:pt x="1171137" y="2421176"/>
                </a:lnTo>
                <a:lnTo>
                  <a:pt x="1148575" y="2428774"/>
                </a:lnTo>
                <a:lnTo>
                  <a:pt x="1126761" y="2434092"/>
                </a:lnTo>
                <a:lnTo>
                  <a:pt x="1105543" y="2437435"/>
                </a:lnTo>
                <a:lnTo>
                  <a:pt x="1084924" y="2438498"/>
                </a:lnTo>
                <a:lnTo>
                  <a:pt x="1064005" y="2437435"/>
                </a:lnTo>
                <a:lnTo>
                  <a:pt x="1042788" y="2434092"/>
                </a:lnTo>
                <a:lnTo>
                  <a:pt x="1020974" y="2428774"/>
                </a:lnTo>
                <a:lnTo>
                  <a:pt x="998410" y="2421176"/>
                </a:lnTo>
                <a:lnTo>
                  <a:pt x="974505" y="2411299"/>
                </a:lnTo>
                <a:lnTo>
                  <a:pt x="949103" y="2399447"/>
                </a:lnTo>
                <a:lnTo>
                  <a:pt x="921909" y="2385315"/>
                </a:lnTo>
                <a:lnTo>
                  <a:pt x="892623" y="2369209"/>
                </a:lnTo>
                <a:lnTo>
                  <a:pt x="860946" y="2350672"/>
                </a:lnTo>
                <a:lnTo>
                  <a:pt x="826431" y="2330158"/>
                </a:lnTo>
                <a:lnTo>
                  <a:pt x="788927" y="2307213"/>
                </a:lnTo>
                <a:lnTo>
                  <a:pt x="747987" y="2282445"/>
                </a:lnTo>
                <a:lnTo>
                  <a:pt x="703460" y="2255246"/>
                </a:lnTo>
                <a:lnTo>
                  <a:pt x="655049" y="2226072"/>
                </a:lnTo>
                <a:lnTo>
                  <a:pt x="602304" y="2194466"/>
                </a:lnTo>
                <a:lnTo>
                  <a:pt x="544928" y="2161038"/>
                </a:lnTo>
                <a:lnTo>
                  <a:pt x="487551" y="2127760"/>
                </a:lnTo>
                <a:lnTo>
                  <a:pt x="434059" y="2097522"/>
                </a:lnTo>
                <a:lnTo>
                  <a:pt x="384752" y="2069867"/>
                </a:lnTo>
                <a:lnTo>
                  <a:pt x="339029" y="2044491"/>
                </a:lnTo>
                <a:lnTo>
                  <a:pt x="297342" y="2021395"/>
                </a:lnTo>
                <a:lnTo>
                  <a:pt x="258942" y="1999970"/>
                </a:lnTo>
                <a:lnTo>
                  <a:pt x="223978" y="1980217"/>
                </a:lnTo>
                <a:lnTo>
                  <a:pt x="192301" y="1961830"/>
                </a:lnTo>
                <a:lnTo>
                  <a:pt x="163612" y="1944204"/>
                </a:lnTo>
                <a:lnTo>
                  <a:pt x="137763" y="1927641"/>
                </a:lnTo>
                <a:lnTo>
                  <a:pt x="115052" y="1911535"/>
                </a:lnTo>
                <a:lnTo>
                  <a:pt x="94582" y="1895429"/>
                </a:lnTo>
                <a:lnTo>
                  <a:pt x="76652" y="1879625"/>
                </a:lnTo>
                <a:lnTo>
                  <a:pt x="61261" y="1863366"/>
                </a:lnTo>
                <a:lnTo>
                  <a:pt x="47814" y="1846500"/>
                </a:lnTo>
                <a:lnTo>
                  <a:pt x="36459" y="1828874"/>
                </a:lnTo>
                <a:lnTo>
                  <a:pt x="27045" y="1810183"/>
                </a:lnTo>
                <a:lnTo>
                  <a:pt x="19275" y="1790127"/>
                </a:lnTo>
                <a:lnTo>
                  <a:pt x="13000" y="1768398"/>
                </a:lnTo>
                <a:lnTo>
                  <a:pt x="8368" y="1744845"/>
                </a:lnTo>
                <a:lnTo>
                  <a:pt x="4632" y="1719166"/>
                </a:lnTo>
                <a:lnTo>
                  <a:pt x="2242" y="1691054"/>
                </a:lnTo>
                <a:lnTo>
                  <a:pt x="747" y="1660361"/>
                </a:lnTo>
                <a:lnTo>
                  <a:pt x="150" y="1626628"/>
                </a:lnTo>
                <a:lnTo>
                  <a:pt x="0" y="1589552"/>
                </a:lnTo>
                <a:lnTo>
                  <a:pt x="448" y="1549134"/>
                </a:lnTo>
                <a:lnTo>
                  <a:pt x="1345" y="1505220"/>
                </a:lnTo>
                <a:lnTo>
                  <a:pt x="2242" y="1457052"/>
                </a:lnTo>
                <a:lnTo>
                  <a:pt x="3287" y="1404629"/>
                </a:lnTo>
                <a:lnTo>
                  <a:pt x="4184" y="1347800"/>
                </a:lnTo>
                <a:lnTo>
                  <a:pt x="4931" y="1285956"/>
                </a:lnTo>
                <a:lnTo>
                  <a:pt x="5230" y="1219250"/>
                </a:lnTo>
                <a:lnTo>
                  <a:pt x="4931" y="1152543"/>
                </a:lnTo>
                <a:lnTo>
                  <a:pt x="4184" y="1090700"/>
                </a:lnTo>
                <a:lnTo>
                  <a:pt x="3287" y="1033870"/>
                </a:lnTo>
                <a:lnTo>
                  <a:pt x="2242" y="981447"/>
                </a:lnTo>
                <a:lnTo>
                  <a:pt x="1345" y="933279"/>
                </a:lnTo>
                <a:lnTo>
                  <a:pt x="448" y="889365"/>
                </a:lnTo>
                <a:lnTo>
                  <a:pt x="0" y="848946"/>
                </a:lnTo>
                <a:lnTo>
                  <a:pt x="150" y="811871"/>
                </a:lnTo>
                <a:lnTo>
                  <a:pt x="747" y="778137"/>
                </a:lnTo>
                <a:lnTo>
                  <a:pt x="2242" y="747444"/>
                </a:lnTo>
                <a:lnTo>
                  <a:pt x="4632" y="719332"/>
                </a:lnTo>
                <a:lnTo>
                  <a:pt x="8218" y="693653"/>
                </a:lnTo>
                <a:lnTo>
                  <a:pt x="13000" y="670101"/>
                </a:lnTo>
                <a:lnTo>
                  <a:pt x="19275" y="648372"/>
                </a:lnTo>
                <a:lnTo>
                  <a:pt x="27045" y="628315"/>
                </a:lnTo>
                <a:lnTo>
                  <a:pt x="36459" y="609625"/>
                </a:lnTo>
                <a:lnTo>
                  <a:pt x="47814" y="591998"/>
                </a:lnTo>
                <a:lnTo>
                  <a:pt x="61261" y="575132"/>
                </a:lnTo>
                <a:lnTo>
                  <a:pt x="76652" y="558873"/>
                </a:lnTo>
                <a:lnTo>
                  <a:pt x="94582" y="543070"/>
                </a:lnTo>
                <a:lnTo>
                  <a:pt x="114903" y="526964"/>
                </a:lnTo>
                <a:lnTo>
                  <a:pt x="137763" y="510857"/>
                </a:lnTo>
                <a:lnTo>
                  <a:pt x="163612" y="494143"/>
                </a:lnTo>
                <a:lnTo>
                  <a:pt x="192152" y="476669"/>
                </a:lnTo>
                <a:lnTo>
                  <a:pt x="223978" y="458282"/>
                </a:lnTo>
                <a:lnTo>
                  <a:pt x="258942" y="438529"/>
                </a:lnTo>
                <a:lnTo>
                  <a:pt x="297342" y="417104"/>
                </a:lnTo>
                <a:lnTo>
                  <a:pt x="339029" y="393856"/>
                </a:lnTo>
                <a:lnTo>
                  <a:pt x="384752" y="368480"/>
                </a:lnTo>
                <a:lnTo>
                  <a:pt x="434059" y="340977"/>
                </a:lnTo>
                <a:lnTo>
                  <a:pt x="487551" y="310739"/>
                </a:lnTo>
                <a:lnTo>
                  <a:pt x="544928" y="277461"/>
                </a:lnTo>
                <a:lnTo>
                  <a:pt x="602304" y="244033"/>
                </a:lnTo>
                <a:lnTo>
                  <a:pt x="655049" y="212427"/>
                </a:lnTo>
                <a:lnTo>
                  <a:pt x="703460" y="183252"/>
                </a:lnTo>
                <a:lnTo>
                  <a:pt x="747987" y="156054"/>
                </a:lnTo>
                <a:lnTo>
                  <a:pt x="788927" y="131285"/>
                </a:lnTo>
                <a:lnTo>
                  <a:pt x="826431" y="108341"/>
                </a:lnTo>
                <a:lnTo>
                  <a:pt x="860946" y="87828"/>
                </a:lnTo>
                <a:lnTo>
                  <a:pt x="892623" y="69289"/>
                </a:lnTo>
                <a:lnTo>
                  <a:pt x="921909" y="53183"/>
                </a:lnTo>
                <a:lnTo>
                  <a:pt x="949103" y="39052"/>
                </a:lnTo>
                <a:lnTo>
                  <a:pt x="974505" y="27199"/>
                </a:lnTo>
                <a:lnTo>
                  <a:pt x="998410" y="17322"/>
                </a:lnTo>
                <a:lnTo>
                  <a:pt x="1020974" y="9725"/>
                </a:lnTo>
                <a:lnTo>
                  <a:pt x="1042788" y="4407"/>
                </a:lnTo>
                <a:lnTo>
                  <a:pt x="1064005" y="1064"/>
                </a:lnTo>
                <a:close/>
              </a:path>
            </a:pathLst>
          </a:custGeom>
        </p:spPr>
        <p:txBody>
          <a:bodyPr wrap="square">
            <a:noAutofit/>
          </a:bodyPr>
          <a:lstStyle>
            <a:lvl1pPr marL="0" indent="0" algn="ctr">
              <a:buNone/>
              <a:defRPr sz="2400">
                <a:solidFill>
                  <a:schemeClr val="tx1">
                    <a:lumMod val="65000"/>
                    <a:lumOff val="35000"/>
                  </a:schemeClr>
                </a:solidFill>
              </a:defRPr>
            </a:lvl1pPr>
          </a:lstStyle>
          <a:p>
            <a:endParaRPr lang="id-ID"/>
          </a:p>
        </p:txBody>
      </p:sp>
      <p:sp>
        <p:nvSpPr>
          <p:cNvPr id="7" name="Picture Placeholder 9"/>
          <p:cNvSpPr>
            <a:spLocks noGrp="1"/>
          </p:cNvSpPr>
          <p:nvPr>
            <p:ph type="pic" sz="quarter" idx="13"/>
          </p:nvPr>
        </p:nvSpPr>
        <p:spPr>
          <a:xfrm>
            <a:off x="6567037" y="3734387"/>
            <a:ext cx="2169548" cy="2438498"/>
          </a:xfrm>
          <a:custGeom>
            <a:avLst/>
            <a:gdLst>
              <a:gd name="connsiteX0" fmla="*/ 1084924 w 2169548"/>
              <a:gd name="connsiteY0" fmla="*/ 0 h 2438498"/>
              <a:gd name="connsiteX1" fmla="*/ 1105543 w 2169548"/>
              <a:gd name="connsiteY1" fmla="*/ 1064 h 2438498"/>
              <a:gd name="connsiteX2" fmla="*/ 1126761 w 2169548"/>
              <a:gd name="connsiteY2" fmla="*/ 4407 h 2438498"/>
              <a:gd name="connsiteX3" fmla="*/ 1148575 w 2169548"/>
              <a:gd name="connsiteY3" fmla="*/ 9725 h 2438498"/>
              <a:gd name="connsiteX4" fmla="*/ 1171137 w 2169548"/>
              <a:gd name="connsiteY4" fmla="*/ 17322 h 2438498"/>
              <a:gd name="connsiteX5" fmla="*/ 1195045 w 2169548"/>
              <a:gd name="connsiteY5" fmla="*/ 27199 h 2438498"/>
              <a:gd name="connsiteX6" fmla="*/ 1220445 w 2169548"/>
              <a:gd name="connsiteY6" fmla="*/ 39052 h 2438498"/>
              <a:gd name="connsiteX7" fmla="*/ 1247640 w 2169548"/>
              <a:gd name="connsiteY7" fmla="*/ 53183 h 2438498"/>
              <a:gd name="connsiteX8" fmla="*/ 1276926 w 2169548"/>
              <a:gd name="connsiteY8" fmla="*/ 69289 h 2438498"/>
              <a:gd name="connsiteX9" fmla="*/ 1308602 w 2169548"/>
              <a:gd name="connsiteY9" fmla="*/ 87828 h 2438498"/>
              <a:gd name="connsiteX10" fmla="*/ 1343118 w 2169548"/>
              <a:gd name="connsiteY10" fmla="*/ 108341 h 2438498"/>
              <a:gd name="connsiteX11" fmla="*/ 1380622 w 2169548"/>
              <a:gd name="connsiteY11" fmla="*/ 131285 h 2438498"/>
              <a:gd name="connsiteX12" fmla="*/ 1421562 w 2169548"/>
              <a:gd name="connsiteY12" fmla="*/ 156054 h 2438498"/>
              <a:gd name="connsiteX13" fmla="*/ 1466089 w 2169548"/>
              <a:gd name="connsiteY13" fmla="*/ 183252 h 2438498"/>
              <a:gd name="connsiteX14" fmla="*/ 1514500 w 2169548"/>
              <a:gd name="connsiteY14" fmla="*/ 212427 h 2438498"/>
              <a:gd name="connsiteX15" fmla="*/ 1567244 w 2169548"/>
              <a:gd name="connsiteY15" fmla="*/ 244033 h 2438498"/>
              <a:gd name="connsiteX16" fmla="*/ 1624621 w 2169548"/>
              <a:gd name="connsiteY16" fmla="*/ 277461 h 2438498"/>
              <a:gd name="connsiteX17" fmla="*/ 1681998 w 2169548"/>
              <a:gd name="connsiteY17" fmla="*/ 310739 h 2438498"/>
              <a:gd name="connsiteX18" fmla="*/ 1735489 w 2169548"/>
              <a:gd name="connsiteY18" fmla="*/ 340977 h 2438498"/>
              <a:gd name="connsiteX19" fmla="*/ 1784797 w 2169548"/>
              <a:gd name="connsiteY19" fmla="*/ 368632 h 2438498"/>
              <a:gd name="connsiteX20" fmla="*/ 1830519 w 2169548"/>
              <a:gd name="connsiteY20" fmla="*/ 394007 h 2438498"/>
              <a:gd name="connsiteX21" fmla="*/ 1872207 w 2169548"/>
              <a:gd name="connsiteY21" fmla="*/ 417104 h 2438498"/>
              <a:gd name="connsiteX22" fmla="*/ 1910607 w 2169548"/>
              <a:gd name="connsiteY22" fmla="*/ 438529 h 2438498"/>
              <a:gd name="connsiteX23" fmla="*/ 1945571 w 2169548"/>
              <a:gd name="connsiteY23" fmla="*/ 458282 h 2438498"/>
              <a:gd name="connsiteX24" fmla="*/ 1977247 w 2169548"/>
              <a:gd name="connsiteY24" fmla="*/ 476669 h 2438498"/>
              <a:gd name="connsiteX25" fmla="*/ 2005936 w 2169548"/>
              <a:gd name="connsiteY25" fmla="*/ 494295 h 2438498"/>
              <a:gd name="connsiteX26" fmla="*/ 2031785 w 2169548"/>
              <a:gd name="connsiteY26" fmla="*/ 510857 h 2438498"/>
              <a:gd name="connsiteX27" fmla="*/ 2054496 w 2169548"/>
              <a:gd name="connsiteY27" fmla="*/ 526964 h 2438498"/>
              <a:gd name="connsiteX28" fmla="*/ 2074967 w 2169548"/>
              <a:gd name="connsiteY28" fmla="*/ 543070 h 2438498"/>
              <a:gd name="connsiteX29" fmla="*/ 2092897 w 2169548"/>
              <a:gd name="connsiteY29" fmla="*/ 558873 h 2438498"/>
              <a:gd name="connsiteX30" fmla="*/ 2108287 w 2169548"/>
              <a:gd name="connsiteY30" fmla="*/ 575132 h 2438498"/>
              <a:gd name="connsiteX31" fmla="*/ 2121735 w 2169548"/>
              <a:gd name="connsiteY31" fmla="*/ 591998 h 2438498"/>
              <a:gd name="connsiteX32" fmla="*/ 2133090 w 2169548"/>
              <a:gd name="connsiteY32" fmla="*/ 609625 h 2438498"/>
              <a:gd name="connsiteX33" fmla="*/ 2142503 w 2169548"/>
              <a:gd name="connsiteY33" fmla="*/ 628315 h 2438498"/>
              <a:gd name="connsiteX34" fmla="*/ 2150273 w 2169548"/>
              <a:gd name="connsiteY34" fmla="*/ 648372 h 2438498"/>
              <a:gd name="connsiteX35" fmla="*/ 2156549 w 2169548"/>
              <a:gd name="connsiteY35" fmla="*/ 670101 h 2438498"/>
              <a:gd name="connsiteX36" fmla="*/ 2161181 w 2169548"/>
              <a:gd name="connsiteY36" fmla="*/ 693653 h 2438498"/>
              <a:gd name="connsiteX37" fmla="*/ 2164916 w 2169548"/>
              <a:gd name="connsiteY37" fmla="*/ 719332 h 2438498"/>
              <a:gd name="connsiteX38" fmla="*/ 2167307 w 2169548"/>
              <a:gd name="connsiteY38" fmla="*/ 747444 h 2438498"/>
              <a:gd name="connsiteX39" fmla="*/ 2168801 w 2169548"/>
              <a:gd name="connsiteY39" fmla="*/ 778137 h 2438498"/>
              <a:gd name="connsiteX40" fmla="*/ 2169399 w 2169548"/>
              <a:gd name="connsiteY40" fmla="*/ 811871 h 2438498"/>
              <a:gd name="connsiteX41" fmla="*/ 2169548 w 2169548"/>
              <a:gd name="connsiteY41" fmla="*/ 848946 h 2438498"/>
              <a:gd name="connsiteX42" fmla="*/ 2169100 w 2169548"/>
              <a:gd name="connsiteY42" fmla="*/ 889365 h 2438498"/>
              <a:gd name="connsiteX43" fmla="*/ 2168203 w 2169548"/>
              <a:gd name="connsiteY43" fmla="*/ 933279 h 2438498"/>
              <a:gd name="connsiteX44" fmla="*/ 2167307 w 2169548"/>
              <a:gd name="connsiteY44" fmla="*/ 981447 h 2438498"/>
              <a:gd name="connsiteX45" fmla="*/ 2166261 w 2169548"/>
              <a:gd name="connsiteY45" fmla="*/ 1033870 h 2438498"/>
              <a:gd name="connsiteX46" fmla="*/ 2165364 w 2169548"/>
              <a:gd name="connsiteY46" fmla="*/ 1090700 h 2438498"/>
              <a:gd name="connsiteX47" fmla="*/ 2164617 w 2169548"/>
              <a:gd name="connsiteY47" fmla="*/ 1152543 h 2438498"/>
              <a:gd name="connsiteX48" fmla="*/ 2164319 w 2169548"/>
              <a:gd name="connsiteY48" fmla="*/ 1219250 h 2438498"/>
              <a:gd name="connsiteX49" fmla="*/ 2164617 w 2169548"/>
              <a:gd name="connsiteY49" fmla="*/ 1285956 h 2438498"/>
              <a:gd name="connsiteX50" fmla="*/ 2165364 w 2169548"/>
              <a:gd name="connsiteY50" fmla="*/ 1347800 h 2438498"/>
              <a:gd name="connsiteX51" fmla="*/ 2166261 w 2169548"/>
              <a:gd name="connsiteY51" fmla="*/ 1404629 h 2438498"/>
              <a:gd name="connsiteX52" fmla="*/ 2167307 w 2169548"/>
              <a:gd name="connsiteY52" fmla="*/ 1457052 h 2438498"/>
              <a:gd name="connsiteX53" fmla="*/ 2168203 w 2169548"/>
              <a:gd name="connsiteY53" fmla="*/ 1505220 h 2438498"/>
              <a:gd name="connsiteX54" fmla="*/ 2169100 w 2169548"/>
              <a:gd name="connsiteY54" fmla="*/ 1549134 h 2438498"/>
              <a:gd name="connsiteX55" fmla="*/ 2169548 w 2169548"/>
              <a:gd name="connsiteY55" fmla="*/ 1589552 h 2438498"/>
              <a:gd name="connsiteX56" fmla="*/ 2169399 w 2169548"/>
              <a:gd name="connsiteY56" fmla="*/ 1626628 h 2438498"/>
              <a:gd name="connsiteX57" fmla="*/ 2168801 w 2169548"/>
              <a:gd name="connsiteY57" fmla="*/ 1660361 h 2438498"/>
              <a:gd name="connsiteX58" fmla="*/ 2167307 w 2169548"/>
              <a:gd name="connsiteY58" fmla="*/ 1691054 h 2438498"/>
              <a:gd name="connsiteX59" fmla="*/ 2164916 w 2169548"/>
              <a:gd name="connsiteY59" fmla="*/ 1719166 h 2438498"/>
              <a:gd name="connsiteX60" fmla="*/ 2161330 w 2169548"/>
              <a:gd name="connsiteY60" fmla="*/ 1744845 h 2438498"/>
              <a:gd name="connsiteX61" fmla="*/ 2156549 w 2169548"/>
              <a:gd name="connsiteY61" fmla="*/ 1768398 h 2438498"/>
              <a:gd name="connsiteX62" fmla="*/ 2150273 w 2169548"/>
              <a:gd name="connsiteY62" fmla="*/ 1790127 h 2438498"/>
              <a:gd name="connsiteX63" fmla="*/ 2142503 w 2169548"/>
              <a:gd name="connsiteY63" fmla="*/ 1810183 h 2438498"/>
              <a:gd name="connsiteX64" fmla="*/ 2133090 w 2169548"/>
              <a:gd name="connsiteY64" fmla="*/ 1828874 h 2438498"/>
              <a:gd name="connsiteX65" fmla="*/ 2121735 w 2169548"/>
              <a:gd name="connsiteY65" fmla="*/ 1846500 h 2438498"/>
              <a:gd name="connsiteX66" fmla="*/ 2108287 w 2169548"/>
              <a:gd name="connsiteY66" fmla="*/ 1863366 h 2438498"/>
              <a:gd name="connsiteX67" fmla="*/ 2092897 w 2169548"/>
              <a:gd name="connsiteY67" fmla="*/ 1879625 h 2438498"/>
              <a:gd name="connsiteX68" fmla="*/ 2074967 w 2169548"/>
              <a:gd name="connsiteY68" fmla="*/ 1895429 h 2438498"/>
              <a:gd name="connsiteX69" fmla="*/ 2054646 w 2169548"/>
              <a:gd name="connsiteY69" fmla="*/ 1911535 h 2438498"/>
              <a:gd name="connsiteX70" fmla="*/ 2031785 w 2169548"/>
              <a:gd name="connsiteY70" fmla="*/ 1927641 h 2438498"/>
              <a:gd name="connsiteX71" fmla="*/ 2005936 w 2169548"/>
              <a:gd name="connsiteY71" fmla="*/ 1944356 h 2438498"/>
              <a:gd name="connsiteX72" fmla="*/ 1977397 w 2169548"/>
              <a:gd name="connsiteY72" fmla="*/ 1961830 h 2438498"/>
              <a:gd name="connsiteX73" fmla="*/ 1945571 w 2169548"/>
              <a:gd name="connsiteY73" fmla="*/ 1980217 h 2438498"/>
              <a:gd name="connsiteX74" fmla="*/ 1910607 w 2169548"/>
              <a:gd name="connsiteY74" fmla="*/ 1999970 h 2438498"/>
              <a:gd name="connsiteX75" fmla="*/ 1872207 w 2169548"/>
              <a:gd name="connsiteY75" fmla="*/ 2021395 h 2438498"/>
              <a:gd name="connsiteX76" fmla="*/ 1830519 w 2169548"/>
              <a:gd name="connsiteY76" fmla="*/ 2044643 h 2438498"/>
              <a:gd name="connsiteX77" fmla="*/ 1784797 w 2169548"/>
              <a:gd name="connsiteY77" fmla="*/ 2070019 h 2438498"/>
              <a:gd name="connsiteX78" fmla="*/ 1735489 w 2169548"/>
              <a:gd name="connsiteY78" fmla="*/ 2097522 h 2438498"/>
              <a:gd name="connsiteX79" fmla="*/ 1681998 w 2169548"/>
              <a:gd name="connsiteY79" fmla="*/ 2127760 h 2438498"/>
              <a:gd name="connsiteX80" fmla="*/ 1624621 w 2169548"/>
              <a:gd name="connsiteY80" fmla="*/ 2161038 h 2438498"/>
              <a:gd name="connsiteX81" fmla="*/ 1567244 w 2169548"/>
              <a:gd name="connsiteY81" fmla="*/ 2194466 h 2438498"/>
              <a:gd name="connsiteX82" fmla="*/ 1514500 w 2169548"/>
              <a:gd name="connsiteY82" fmla="*/ 2226072 h 2438498"/>
              <a:gd name="connsiteX83" fmla="*/ 1466089 w 2169548"/>
              <a:gd name="connsiteY83" fmla="*/ 2255246 h 2438498"/>
              <a:gd name="connsiteX84" fmla="*/ 1421562 w 2169548"/>
              <a:gd name="connsiteY84" fmla="*/ 2282445 h 2438498"/>
              <a:gd name="connsiteX85" fmla="*/ 1380622 w 2169548"/>
              <a:gd name="connsiteY85" fmla="*/ 2307213 h 2438498"/>
              <a:gd name="connsiteX86" fmla="*/ 1343118 w 2169548"/>
              <a:gd name="connsiteY86" fmla="*/ 2330158 h 2438498"/>
              <a:gd name="connsiteX87" fmla="*/ 1308602 w 2169548"/>
              <a:gd name="connsiteY87" fmla="*/ 2350672 h 2438498"/>
              <a:gd name="connsiteX88" fmla="*/ 1276926 w 2169548"/>
              <a:gd name="connsiteY88" fmla="*/ 2369209 h 2438498"/>
              <a:gd name="connsiteX89" fmla="*/ 1247640 w 2169548"/>
              <a:gd name="connsiteY89" fmla="*/ 2385315 h 2438498"/>
              <a:gd name="connsiteX90" fmla="*/ 1220445 w 2169548"/>
              <a:gd name="connsiteY90" fmla="*/ 2399447 h 2438498"/>
              <a:gd name="connsiteX91" fmla="*/ 1195045 w 2169548"/>
              <a:gd name="connsiteY91" fmla="*/ 2411299 h 2438498"/>
              <a:gd name="connsiteX92" fmla="*/ 1171137 w 2169548"/>
              <a:gd name="connsiteY92" fmla="*/ 2421176 h 2438498"/>
              <a:gd name="connsiteX93" fmla="*/ 1148575 w 2169548"/>
              <a:gd name="connsiteY93" fmla="*/ 2428774 h 2438498"/>
              <a:gd name="connsiteX94" fmla="*/ 1126761 w 2169548"/>
              <a:gd name="connsiteY94" fmla="*/ 2434092 h 2438498"/>
              <a:gd name="connsiteX95" fmla="*/ 1105543 w 2169548"/>
              <a:gd name="connsiteY95" fmla="*/ 2437435 h 2438498"/>
              <a:gd name="connsiteX96" fmla="*/ 1084924 w 2169548"/>
              <a:gd name="connsiteY96" fmla="*/ 2438498 h 2438498"/>
              <a:gd name="connsiteX97" fmla="*/ 1064005 w 2169548"/>
              <a:gd name="connsiteY97" fmla="*/ 2437435 h 2438498"/>
              <a:gd name="connsiteX98" fmla="*/ 1042788 w 2169548"/>
              <a:gd name="connsiteY98" fmla="*/ 2434092 h 2438498"/>
              <a:gd name="connsiteX99" fmla="*/ 1020974 w 2169548"/>
              <a:gd name="connsiteY99" fmla="*/ 2428774 h 2438498"/>
              <a:gd name="connsiteX100" fmla="*/ 998410 w 2169548"/>
              <a:gd name="connsiteY100" fmla="*/ 2421176 h 2438498"/>
              <a:gd name="connsiteX101" fmla="*/ 974505 w 2169548"/>
              <a:gd name="connsiteY101" fmla="*/ 2411299 h 2438498"/>
              <a:gd name="connsiteX102" fmla="*/ 949103 w 2169548"/>
              <a:gd name="connsiteY102" fmla="*/ 2399447 h 2438498"/>
              <a:gd name="connsiteX103" fmla="*/ 921909 w 2169548"/>
              <a:gd name="connsiteY103" fmla="*/ 2385315 h 2438498"/>
              <a:gd name="connsiteX104" fmla="*/ 892623 w 2169548"/>
              <a:gd name="connsiteY104" fmla="*/ 2369209 h 2438498"/>
              <a:gd name="connsiteX105" fmla="*/ 860946 w 2169548"/>
              <a:gd name="connsiteY105" fmla="*/ 2350672 h 2438498"/>
              <a:gd name="connsiteX106" fmla="*/ 826431 w 2169548"/>
              <a:gd name="connsiteY106" fmla="*/ 2330158 h 2438498"/>
              <a:gd name="connsiteX107" fmla="*/ 788927 w 2169548"/>
              <a:gd name="connsiteY107" fmla="*/ 2307213 h 2438498"/>
              <a:gd name="connsiteX108" fmla="*/ 747987 w 2169548"/>
              <a:gd name="connsiteY108" fmla="*/ 2282445 h 2438498"/>
              <a:gd name="connsiteX109" fmla="*/ 703460 w 2169548"/>
              <a:gd name="connsiteY109" fmla="*/ 2255246 h 2438498"/>
              <a:gd name="connsiteX110" fmla="*/ 655049 w 2169548"/>
              <a:gd name="connsiteY110" fmla="*/ 2226072 h 2438498"/>
              <a:gd name="connsiteX111" fmla="*/ 602304 w 2169548"/>
              <a:gd name="connsiteY111" fmla="*/ 2194466 h 2438498"/>
              <a:gd name="connsiteX112" fmla="*/ 544928 w 2169548"/>
              <a:gd name="connsiteY112" fmla="*/ 2161038 h 2438498"/>
              <a:gd name="connsiteX113" fmla="*/ 487551 w 2169548"/>
              <a:gd name="connsiteY113" fmla="*/ 2127760 h 2438498"/>
              <a:gd name="connsiteX114" fmla="*/ 434059 w 2169548"/>
              <a:gd name="connsiteY114" fmla="*/ 2097522 h 2438498"/>
              <a:gd name="connsiteX115" fmla="*/ 384752 w 2169548"/>
              <a:gd name="connsiteY115" fmla="*/ 2069867 h 2438498"/>
              <a:gd name="connsiteX116" fmla="*/ 339029 w 2169548"/>
              <a:gd name="connsiteY116" fmla="*/ 2044491 h 2438498"/>
              <a:gd name="connsiteX117" fmla="*/ 297342 w 2169548"/>
              <a:gd name="connsiteY117" fmla="*/ 2021395 h 2438498"/>
              <a:gd name="connsiteX118" fmla="*/ 258942 w 2169548"/>
              <a:gd name="connsiteY118" fmla="*/ 1999970 h 2438498"/>
              <a:gd name="connsiteX119" fmla="*/ 223978 w 2169548"/>
              <a:gd name="connsiteY119" fmla="*/ 1980217 h 2438498"/>
              <a:gd name="connsiteX120" fmla="*/ 192301 w 2169548"/>
              <a:gd name="connsiteY120" fmla="*/ 1961830 h 2438498"/>
              <a:gd name="connsiteX121" fmla="*/ 163612 w 2169548"/>
              <a:gd name="connsiteY121" fmla="*/ 1944204 h 2438498"/>
              <a:gd name="connsiteX122" fmla="*/ 137763 w 2169548"/>
              <a:gd name="connsiteY122" fmla="*/ 1927641 h 2438498"/>
              <a:gd name="connsiteX123" fmla="*/ 115052 w 2169548"/>
              <a:gd name="connsiteY123" fmla="*/ 1911535 h 2438498"/>
              <a:gd name="connsiteX124" fmla="*/ 94582 w 2169548"/>
              <a:gd name="connsiteY124" fmla="*/ 1895429 h 2438498"/>
              <a:gd name="connsiteX125" fmla="*/ 76652 w 2169548"/>
              <a:gd name="connsiteY125" fmla="*/ 1879625 h 2438498"/>
              <a:gd name="connsiteX126" fmla="*/ 61261 w 2169548"/>
              <a:gd name="connsiteY126" fmla="*/ 1863366 h 2438498"/>
              <a:gd name="connsiteX127" fmla="*/ 47814 w 2169548"/>
              <a:gd name="connsiteY127" fmla="*/ 1846500 h 2438498"/>
              <a:gd name="connsiteX128" fmla="*/ 36459 w 2169548"/>
              <a:gd name="connsiteY128" fmla="*/ 1828874 h 2438498"/>
              <a:gd name="connsiteX129" fmla="*/ 27045 w 2169548"/>
              <a:gd name="connsiteY129" fmla="*/ 1810183 h 2438498"/>
              <a:gd name="connsiteX130" fmla="*/ 19275 w 2169548"/>
              <a:gd name="connsiteY130" fmla="*/ 1790127 h 2438498"/>
              <a:gd name="connsiteX131" fmla="*/ 13000 w 2169548"/>
              <a:gd name="connsiteY131" fmla="*/ 1768398 h 2438498"/>
              <a:gd name="connsiteX132" fmla="*/ 8368 w 2169548"/>
              <a:gd name="connsiteY132" fmla="*/ 1744845 h 2438498"/>
              <a:gd name="connsiteX133" fmla="*/ 4632 w 2169548"/>
              <a:gd name="connsiteY133" fmla="*/ 1719166 h 2438498"/>
              <a:gd name="connsiteX134" fmla="*/ 2242 w 2169548"/>
              <a:gd name="connsiteY134" fmla="*/ 1691054 h 2438498"/>
              <a:gd name="connsiteX135" fmla="*/ 747 w 2169548"/>
              <a:gd name="connsiteY135" fmla="*/ 1660361 h 2438498"/>
              <a:gd name="connsiteX136" fmla="*/ 150 w 2169548"/>
              <a:gd name="connsiteY136" fmla="*/ 1626628 h 2438498"/>
              <a:gd name="connsiteX137" fmla="*/ 0 w 2169548"/>
              <a:gd name="connsiteY137" fmla="*/ 1589552 h 2438498"/>
              <a:gd name="connsiteX138" fmla="*/ 448 w 2169548"/>
              <a:gd name="connsiteY138" fmla="*/ 1549134 h 2438498"/>
              <a:gd name="connsiteX139" fmla="*/ 1345 w 2169548"/>
              <a:gd name="connsiteY139" fmla="*/ 1505220 h 2438498"/>
              <a:gd name="connsiteX140" fmla="*/ 2242 w 2169548"/>
              <a:gd name="connsiteY140" fmla="*/ 1457052 h 2438498"/>
              <a:gd name="connsiteX141" fmla="*/ 3287 w 2169548"/>
              <a:gd name="connsiteY141" fmla="*/ 1404629 h 2438498"/>
              <a:gd name="connsiteX142" fmla="*/ 4184 w 2169548"/>
              <a:gd name="connsiteY142" fmla="*/ 1347800 h 2438498"/>
              <a:gd name="connsiteX143" fmla="*/ 4931 w 2169548"/>
              <a:gd name="connsiteY143" fmla="*/ 1285956 h 2438498"/>
              <a:gd name="connsiteX144" fmla="*/ 5230 w 2169548"/>
              <a:gd name="connsiteY144" fmla="*/ 1219250 h 2438498"/>
              <a:gd name="connsiteX145" fmla="*/ 4931 w 2169548"/>
              <a:gd name="connsiteY145" fmla="*/ 1152543 h 2438498"/>
              <a:gd name="connsiteX146" fmla="*/ 4184 w 2169548"/>
              <a:gd name="connsiteY146" fmla="*/ 1090700 h 2438498"/>
              <a:gd name="connsiteX147" fmla="*/ 3287 w 2169548"/>
              <a:gd name="connsiteY147" fmla="*/ 1033870 h 2438498"/>
              <a:gd name="connsiteX148" fmla="*/ 2242 w 2169548"/>
              <a:gd name="connsiteY148" fmla="*/ 981447 h 2438498"/>
              <a:gd name="connsiteX149" fmla="*/ 1345 w 2169548"/>
              <a:gd name="connsiteY149" fmla="*/ 933279 h 2438498"/>
              <a:gd name="connsiteX150" fmla="*/ 448 w 2169548"/>
              <a:gd name="connsiteY150" fmla="*/ 889365 h 2438498"/>
              <a:gd name="connsiteX151" fmla="*/ 0 w 2169548"/>
              <a:gd name="connsiteY151" fmla="*/ 848946 h 2438498"/>
              <a:gd name="connsiteX152" fmla="*/ 150 w 2169548"/>
              <a:gd name="connsiteY152" fmla="*/ 811871 h 2438498"/>
              <a:gd name="connsiteX153" fmla="*/ 747 w 2169548"/>
              <a:gd name="connsiteY153" fmla="*/ 778137 h 2438498"/>
              <a:gd name="connsiteX154" fmla="*/ 2242 w 2169548"/>
              <a:gd name="connsiteY154" fmla="*/ 747444 h 2438498"/>
              <a:gd name="connsiteX155" fmla="*/ 4632 w 2169548"/>
              <a:gd name="connsiteY155" fmla="*/ 719332 h 2438498"/>
              <a:gd name="connsiteX156" fmla="*/ 8218 w 2169548"/>
              <a:gd name="connsiteY156" fmla="*/ 693653 h 2438498"/>
              <a:gd name="connsiteX157" fmla="*/ 13000 w 2169548"/>
              <a:gd name="connsiteY157" fmla="*/ 670101 h 2438498"/>
              <a:gd name="connsiteX158" fmla="*/ 19275 w 2169548"/>
              <a:gd name="connsiteY158" fmla="*/ 648372 h 2438498"/>
              <a:gd name="connsiteX159" fmla="*/ 27045 w 2169548"/>
              <a:gd name="connsiteY159" fmla="*/ 628315 h 2438498"/>
              <a:gd name="connsiteX160" fmla="*/ 36459 w 2169548"/>
              <a:gd name="connsiteY160" fmla="*/ 609625 h 2438498"/>
              <a:gd name="connsiteX161" fmla="*/ 47814 w 2169548"/>
              <a:gd name="connsiteY161" fmla="*/ 591998 h 2438498"/>
              <a:gd name="connsiteX162" fmla="*/ 61261 w 2169548"/>
              <a:gd name="connsiteY162" fmla="*/ 575132 h 2438498"/>
              <a:gd name="connsiteX163" fmla="*/ 76652 w 2169548"/>
              <a:gd name="connsiteY163" fmla="*/ 558873 h 2438498"/>
              <a:gd name="connsiteX164" fmla="*/ 94582 w 2169548"/>
              <a:gd name="connsiteY164" fmla="*/ 543070 h 2438498"/>
              <a:gd name="connsiteX165" fmla="*/ 114903 w 2169548"/>
              <a:gd name="connsiteY165" fmla="*/ 526964 h 2438498"/>
              <a:gd name="connsiteX166" fmla="*/ 137763 w 2169548"/>
              <a:gd name="connsiteY166" fmla="*/ 510857 h 2438498"/>
              <a:gd name="connsiteX167" fmla="*/ 163612 w 2169548"/>
              <a:gd name="connsiteY167" fmla="*/ 494143 h 2438498"/>
              <a:gd name="connsiteX168" fmla="*/ 192152 w 2169548"/>
              <a:gd name="connsiteY168" fmla="*/ 476669 h 2438498"/>
              <a:gd name="connsiteX169" fmla="*/ 223978 w 2169548"/>
              <a:gd name="connsiteY169" fmla="*/ 458282 h 2438498"/>
              <a:gd name="connsiteX170" fmla="*/ 258942 w 2169548"/>
              <a:gd name="connsiteY170" fmla="*/ 438529 h 2438498"/>
              <a:gd name="connsiteX171" fmla="*/ 297342 w 2169548"/>
              <a:gd name="connsiteY171" fmla="*/ 417104 h 2438498"/>
              <a:gd name="connsiteX172" fmla="*/ 339029 w 2169548"/>
              <a:gd name="connsiteY172" fmla="*/ 393856 h 2438498"/>
              <a:gd name="connsiteX173" fmla="*/ 384752 w 2169548"/>
              <a:gd name="connsiteY173" fmla="*/ 368480 h 2438498"/>
              <a:gd name="connsiteX174" fmla="*/ 434059 w 2169548"/>
              <a:gd name="connsiteY174" fmla="*/ 340977 h 2438498"/>
              <a:gd name="connsiteX175" fmla="*/ 487551 w 2169548"/>
              <a:gd name="connsiteY175" fmla="*/ 310739 h 2438498"/>
              <a:gd name="connsiteX176" fmla="*/ 544928 w 2169548"/>
              <a:gd name="connsiteY176" fmla="*/ 277461 h 2438498"/>
              <a:gd name="connsiteX177" fmla="*/ 602304 w 2169548"/>
              <a:gd name="connsiteY177" fmla="*/ 244033 h 2438498"/>
              <a:gd name="connsiteX178" fmla="*/ 655049 w 2169548"/>
              <a:gd name="connsiteY178" fmla="*/ 212427 h 2438498"/>
              <a:gd name="connsiteX179" fmla="*/ 703460 w 2169548"/>
              <a:gd name="connsiteY179" fmla="*/ 183252 h 2438498"/>
              <a:gd name="connsiteX180" fmla="*/ 747987 w 2169548"/>
              <a:gd name="connsiteY180" fmla="*/ 156054 h 2438498"/>
              <a:gd name="connsiteX181" fmla="*/ 788927 w 2169548"/>
              <a:gd name="connsiteY181" fmla="*/ 131285 h 2438498"/>
              <a:gd name="connsiteX182" fmla="*/ 826431 w 2169548"/>
              <a:gd name="connsiteY182" fmla="*/ 108341 h 2438498"/>
              <a:gd name="connsiteX183" fmla="*/ 860946 w 2169548"/>
              <a:gd name="connsiteY183" fmla="*/ 87828 h 2438498"/>
              <a:gd name="connsiteX184" fmla="*/ 892623 w 2169548"/>
              <a:gd name="connsiteY184" fmla="*/ 69289 h 2438498"/>
              <a:gd name="connsiteX185" fmla="*/ 921909 w 2169548"/>
              <a:gd name="connsiteY185" fmla="*/ 53183 h 2438498"/>
              <a:gd name="connsiteX186" fmla="*/ 949103 w 2169548"/>
              <a:gd name="connsiteY186" fmla="*/ 39052 h 2438498"/>
              <a:gd name="connsiteX187" fmla="*/ 974505 w 2169548"/>
              <a:gd name="connsiteY187" fmla="*/ 27199 h 2438498"/>
              <a:gd name="connsiteX188" fmla="*/ 998410 w 2169548"/>
              <a:gd name="connsiteY188" fmla="*/ 17322 h 2438498"/>
              <a:gd name="connsiteX189" fmla="*/ 1020974 w 2169548"/>
              <a:gd name="connsiteY189" fmla="*/ 9725 h 2438498"/>
              <a:gd name="connsiteX190" fmla="*/ 1042788 w 2169548"/>
              <a:gd name="connsiteY190" fmla="*/ 4407 h 2438498"/>
              <a:gd name="connsiteX191" fmla="*/ 1064005 w 2169548"/>
              <a:gd name="connsiteY191" fmla="*/ 1064 h 243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69548" h="2438498">
                <a:moveTo>
                  <a:pt x="1084924" y="0"/>
                </a:moveTo>
                <a:lnTo>
                  <a:pt x="1105543" y="1064"/>
                </a:lnTo>
                <a:lnTo>
                  <a:pt x="1126761" y="4407"/>
                </a:lnTo>
                <a:lnTo>
                  <a:pt x="1148575" y="9725"/>
                </a:lnTo>
                <a:lnTo>
                  <a:pt x="1171137" y="17322"/>
                </a:lnTo>
                <a:lnTo>
                  <a:pt x="1195045" y="27199"/>
                </a:lnTo>
                <a:lnTo>
                  <a:pt x="1220445" y="39052"/>
                </a:lnTo>
                <a:lnTo>
                  <a:pt x="1247640" y="53183"/>
                </a:lnTo>
                <a:lnTo>
                  <a:pt x="1276926" y="69289"/>
                </a:lnTo>
                <a:lnTo>
                  <a:pt x="1308602" y="87828"/>
                </a:lnTo>
                <a:lnTo>
                  <a:pt x="1343118" y="108341"/>
                </a:lnTo>
                <a:lnTo>
                  <a:pt x="1380622" y="131285"/>
                </a:lnTo>
                <a:lnTo>
                  <a:pt x="1421562" y="156054"/>
                </a:lnTo>
                <a:lnTo>
                  <a:pt x="1466089" y="183252"/>
                </a:lnTo>
                <a:lnTo>
                  <a:pt x="1514500" y="212427"/>
                </a:lnTo>
                <a:lnTo>
                  <a:pt x="1567244" y="244033"/>
                </a:lnTo>
                <a:lnTo>
                  <a:pt x="1624621" y="277461"/>
                </a:lnTo>
                <a:lnTo>
                  <a:pt x="1681998" y="310739"/>
                </a:lnTo>
                <a:lnTo>
                  <a:pt x="1735489" y="340977"/>
                </a:lnTo>
                <a:lnTo>
                  <a:pt x="1784797" y="368632"/>
                </a:lnTo>
                <a:lnTo>
                  <a:pt x="1830519" y="394007"/>
                </a:lnTo>
                <a:lnTo>
                  <a:pt x="1872207" y="417104"/>
                </a:lnTo>
                <a:lnTo>
                  <a:pt x="1910607" y="438529"/>
                </a:lnTo>
                <a:lnTo>
                  <a:pt x="1945571" y="458282"/>
                </a:lnTo>
                <a:lnTo>
                  <a:pt x="1977247" y="476669"/>
                </a:lnTo>
                <a:lnTo>
                  <a:pt x="2005936" y="494295"/>
                </a:lnTo>
                <a:lnTo>
                  <a:pt x="2031785" y="510857"/>
                </a:lnTo>
                <a:lnTo>
                  <a:pt x="2054496" y="526964"/>
                </a:lnTo>
                <a:lnTo>
                  <a:pt x="2074967" y="543070"/>
                </a:lnTo>
                <a:lnTo>
                  <a:pt x="2092897" y="558873"/>
                </a:lnTo>
                <a:lnTo>
                  <a:pt x="2108287" y="575132"/>
                </a:lnTo>
                <a:lnTo>
                  <a:pt x="2121735" y="591998"/>
                </a:lnTo>
                <a:lnTo>
                  <a:pt x="2133090" y="609625"/>
                </a:lnTo>
                <a:lnTo>
                  <a:pt x="2142503" y="628315"/>
                </a:lnTo>
                <a:lnTo>
                  <a:pt x="2150273" y="648372"/>
                </a:lnTo>
                <a:lnTo>
                  <a:pt x="2156549" y="670101"/>
                </a:lnTo>
                <a:lnTo>
                  <a:pt x="2161181" y="693653"/>
                </a:lnTo>
                <a:lnTo>
                  <a:pt x="2164916" y="719332"/>
                </a:lnTo>
                <a:lnTo>
                  <a:pt x="2167307" y="747444"/>
                </a:lnTo>
                <a:lnTo>
                  <a:pt x="2168801" y="778137"/>
                </a:lnTo>
                <a:lnTo>
                  <a:pt x="2169399" y="811871"/>
                </a:lnTo>
                <a:lnTo>
                  <a:pt x="2169548" y="848946"/>
                </a:lnTo>
                <a:lnTo>
                  <a:pt x="2169100" y="889365"/>
                </a:lnTo>
                <a:lnTo>
                  <a:pt x="2168203" y="933279"/>
                </a:lnTo>
                <a:lnTo>
                  <a:pt x="2167307" y="981447"/>
                </a:lnTo>
                <a:lnTo>
                  <a:pt x="2166261" y="1033870"/>
                </a:lnTo>
                <a:lnTo>
                  <a:pt x="2165364" y="1090700"/>
                </a:lnTo>
                <a:lnTo>
                  <a:pt x="2164617" y="1152543"/>
                </a:lnTo>
                <a:lnTo>
                  <a:pt x="2164319" y="1219250"/>
                </a:lnTo>
                <a:lnTo>
                  <a:pt x="2164617" y="1285956"/>
                </a:lnTo>
                <a:lnTo>
                  <a:pt x="2165364" y="1347800"/>
                </a:lnTo>
                <a:lnTo>
                  <a:pt x="2166261" y="1404629"/>
                </a:lnTo>
                <a:lnTo>
                  <a:pt x="2167307" y="1457052"/>
                </a:lnTo>
                <a:lnTo>
                  <a:pt x="2168203" y="1505220"/>
                </a:lnTo>
                <a:lnTo>
                  <a:pt x="2169100" y="1549134"/>
                </a:lnTo>
                <a:lnTo>
                  <a:pt x="2169548" y="1589552"/>
                </a:lnTo>
                <a:lnTo>
                  <a:pt x="2169399" y="1626628"/>
                </a:lnTo>
                <a:lnTo>
                  <a:pt x="2168801" y="1660361"/>
                </a:lnTo>
                <a:lnTo>
                  <a:pt x="2167307" y="1691054"/>
                </a:lnTo>
                <a:lnTo>
                  <a:pt x="2164916" y="1719166"/>
                </a:lnTo>
                <a:lnTo>
                  <a:pt x="2161330" y="1744845"/>
                </a:lnTo>
                <a:lnTo>
                  <a:pt x="2156549" y="1768398"/>
                </a:lnTo>
                <a:lnTo>
                  <a:pt x="2150273" y="1790127"/>
                </a:lnTo>
                <a:lnTo>
                  <a:pt x="2142503" y="1810183"/>
                </a:lnTo>
                <a:lnTo>
                  <a:pt x="2133090" y="1828874"/>
                </a:lnTo>
                <a:lnTo>
                  <a:pt x="2121735" y="1846500"/>
                </a:lnTo>
                <a:lnTo>
                  <a:pt x="2108287" y="1863366"/>
                </a:lnTo>
                <a:lnTo>
                  <a:pt x="2092897" y="1879625"/>
                </a:lnTo>
                <a:lnTo>
                  <a:pt x="2074967" y="1895429"/>
                </a:lnTo>
                <a:lnTo>
                  <a:pt x="2054646" y="1911535"/>
                </a:lnTo>
                <a:lnTo>
                  <a:pt x="2031785" y="1927641"/>
                </a:lnTo>
                <a:lnTo>
                  <a:pt x="2005936" y="1944356"/>
                </a:lnTo>
                <a:lnTo>
                  <a:pt x="1977397" y="1961830"/>
                </a:lnTo>
                <a:lnTo>
                  <a:pt x="1945571" y="1980217"/>
                </a:lnTo>
                <a:lnTo>
                  <a:pt x="1910607" y="1999970"/>
                </a:lnTo>
                <a:lnTo>
                  <a:pt x="1872207" y="2021395"/>
                </a:lnTo>
                <a:lnTo>
                  <a:pt x="1830519" y="2044643"/>
                </a:lnTo>
                <a:lnTo>
                  <a:pt x="1784797" y="2070019"/>
                </a:lnTo>
                <a:lnTo>
                  <a:pt x="1735489" y="2097522"/>
                </a:lnTo>
                <a:lnTo>
                  <a:pt x="1681998" y="2127760"/>
                </a:lnTo>
                <a:lnTo>
                  <a:pt x="1624621" y="2161038"/>
                </a:lnTo>
                <a:lnTo>
                  <a:pt x="1567244" y="2194466"/>
                </a:lnTo>
                <a:lnTo>
                  <a:pt x="1514500" y="2226072"/>
                </a:lnTo>
                <a:lnTo>
                  <a:pt x="1466089" y="2255246"/>
                </a:lnTo>
                <a:lnTo>
                  <a:pt x="1421562" y="2282445"/>
                </a:lnTo>
                <a:lnTo>
                  <a:pt x="1380622" y="2307213"/>
                </a:lnTo>
                <a:lnTo>
                  <a:pt x="1343118" y="2330158"/>
                </a:lnTo>
                <a:lnTo>
                  <a:pt x="1308602" y="2350672"/>
                </a:lnTo>
                <a:lnTo>
                  <a:pt x="1276926" y="2369209"/>
                </a:lnTo>
                <a:lnTo>
                  <a:pt x="1247640" y="2385315"/>
                </a:lnTo>
                <a:lnTo>
                  <a:pt x="1220445" y="2399447"/>
                </a:lnTo>
                <a:lnTo>
                  <a:pt x="1195045" y="2411299"/>
                </a:lnTo>
                <a:lnTo>
                  <a:pt x="1171137" y="2421176"/>
                </a:lnTo>
                <a:lnTo>
                  <a:pt x="1148575" y="2428774"/>
                </a:lnTo>
                <a:lnTo>
                  <a:pt x="1126761" y="2434092"/>
                </a:lnTo>
                <a:lnTo>
                  <a:pt x="1105543" y="2437435"/>
                </a:lnTo>
                <a:lnTo>
                  <a:pt x="1084924" y="2438498"/>
                </a:lnTo>
                <a:lnTo>
                  <a:pt x="1064005" y="2437435"/>
                </a:lnTo>
                <a:lnTo>
                  <a:pt x="1042788" y="2434092"/>
                </a:lnTo>
                <a:lnTo>
                  <a:pt x="1020974" y="2428774"/>
                </a:lnTo>
                <a:lnTo>
                  <a:pt x="998410" y="2421176"/>
                </a:lnTo>
                <a:lnTo>
                  <a:pt x="974505" y="2411299"/>
                </a:lnTo>
                <a:lnTo>
                  <a:pt x="949103" y="2399447"/>
                </a:lnTo>
                <a:lnTo>
                  <a:pt x="921909" y="2385315"/>
                </a:lnTo>
                <a:lnTo>
                  <a:pt x="892623" y="2369209"/>
                </a:lnTo>
                <a:lnTo>
                  <a:pt x="860946" y="2350672"/>
                </a:lnTo>
                <a:lnTo>
                  <a:pt x="826431" y="2330158"/>
                </a:lnTo>
                <a:lnTo>
                  <a:pt x="788927" y="2307213"/>
                </a:lnTo>
                <a:lnTo>
                  <a:pt x="747987" y="2282445"/>
                </a:lnTo>
                <a:lnTo>
                  <a:pt x="703460" y="2255246"/>
                </a:lnTo>
                <a:lnTo>
                  <a:pt x="655049" y="2226072"/>
                </a:lnTo>
                <a:lnTo>
                  <a:pt x="602304" y="2194466"/>
                </a:lnTo>
                <a:lnTo>
                  <a:pt x="544928" y="2161038"/>
                </a:lnTo>
                <a:lnTo>
                  <a:pt x="487551" y="2127760"/>
                </a:lnTo>
                <a:lnTo>
                  <a:pt x="434059" y="2097522"/>
                </a:lnTo>
                <a:lnTo>
                  <a:pt x="384752" y="2069867"/>
                </a:lnTo>
                <a:lnTo>
                  <a:pt x="339029" y="2044491"/>
                </a:lnTo>
                <a:lnTo>
                  <a:pt x="297342" y="2021395"/>
                </a:lnTo>
                <a:lnTo>
                  <a:pt x="258942" y="1999970"/>
                </a:lnTo>
                <a:lnTo>
                  <a:pt x="223978" y="1980217"/>
                </a:lnTo>
                <a:lnTo>
                  <a:pt x="192301" y="1961830"/>
                </a:lnTo>
                <a:lnTo>
                  <a:pt x="163612" y="1944204"/>
                </a:lnTo>
                <a:lnTo>
                  <a:pt x="137763" y="1927641"/>
                </a:lnTo>
                <a:lnTo>
                  <a:pt x="115052" y="1911535"/>
                </a:lnTo>
                <a:lnTo>
                  <a:pt x="94582" y="1895429"/>
                </a:lnTo>
                <a:lnTo>
                  <a:pt x="76652" y="1879625"/>
                </a:lnTo>
                <a:lnTo>
                  <a:pt x="61261" y="1863366"/>
                </a:lnTo>
                <a:lnTo>
                  <a:pt x="47814" y="1846500"/>
                </a:lnTo>
                <a:lnTo>
                  <a:pt x="36459" y="1828874"/>
                </a:lnTo>
                <a:lnTo>
                  <a:pt x="27045" y="1810183"/>
                </a:lnTo>
                <a:lnTo>
                  <a:pt x="19275" y="1790127"/>
                </a:lnTo>
                <a:lnTo>
                  <a:pt x="13000" y="1768398"/>
                </a:lnTo>
                <a:lnTo>
                  <a:pt x="8368" y="1744845"/>
                </a:lnTo>
                <a:lnTo>
                  <a:pt x="4632" y="1719166"/>
                </a:lnTo>
                <a:lnTo>
                  <a:pt x="2242" y="1691054"/>
                </a:lnTo>
                <a:lnTo>
                  <a:pt x="747" y="1660361"/>
                </a:lnTo>
                <a:lnTo>
                  <a:pt x="150" y="1626628"/>
                </a:lnTo>
                <a:lnTo>
                  <a:pt x="0" y="1589552"/>
                </a:lnTo>
                <a:lnTo>
                  <a:pt x="448" y="1549134"/>
                </a:lnTo>
                <a:lnTo>
                  <a:pt x="1345" y="1505220"/>
                </a:lnTo>
                <a:lnTo>
                  <a:pt x="2242" y="1457052"/>
                </a:lnTo>
                <a:lnTo>
                  <a:pt x="3287" y="1404629"/>
                </a:lnTo>
                <a:lnTo>
                  <a:pt x="4184" y="1347800"/>
                </a:lnTo>
                <a:lnTo>
                  <a:pt x="4931" y="1285956"/>
                </a:lnTo>
                <a:lnTo>
                  <a:pt x="5230" y="1219250"/>
                </a:lnTo>
                <a:lnTo>
                  <a:pt x="4931" y="1152543"/>
                </a:lnTo>
                <a:lnTo>
                  <a:pt x="4184" y="1090700"/>
                </a:lnTo>
                <a:lnTo>
                  <a:pt x="3287" y="1033870"/>
                </a:lnTo>
                <a:lnTo>
                  <a:pt x="2242" y="981447"/>
                </a:lnTo>
                <a:lnTo>
                  <a:pt x="1345" y="933279"/>
                </a:lnTo>
                <a:lnTo>
                  <a:pt x="448" y="889365"/>
                </a:lnTo>
                <a:lnTo>
                  <a:pt x="0" y="848946"/>
                </a:lnTo>
                <a:lnTo>
                  <a:pt x="150" y="811871"/>
                </a:lnTo>
                <a:lnTo>
                  <a:pt x="747" y="778137"/>
                </a:lnTo>
                <a:lnTo>
                  <a:pt x="2242" y="747444"/>
                </a:lnTo>
                <a:lnTo>
                  <a:pt x="4632" y="719332"/>
                </a:lnTo>
                <a:lnTo>
                  <a:pt x="8218" y="693653"/>
                </a:lnTo>
                <a:lnTo>
                  <a:pt x="13000" y="670101"/>
                </a:lnTo>
                <a:lnTo>
                  <a:pt x="19275" y="648372"/>
                </a:lnTo>
                <a:lnTo>
                  <a:pt x="27045" y="628315"/>
                </a:lnTo>
                <a:lnTo>
                  <a:pt x="36459" y="609625"/>
                </a:lnTo>
                <a:lnTo>
                  <a:pt x="47814" y="591998"/>
                </a:lnTo>
                <a:lnTo>
                  <a:pt x="61261" y="575132"/>
                </a:lnTo>
                <a:lnTo>
                  <a:pt x="76652" y="558873"/>
                </a:lnTo>
                <a:lnTo>
                  <a:pt x="94582" y="543070"/>
                </a:lnTo>
                <a:lnTo>
                  <a:pt x="114903" y="526964"/>
                </a:lnTo>
                <a:lnTo>
                  <a:pt x="137763" y="510857"/>
                </a:lnTo>
                <a:lnTo>
                  <a:pt x="163612" y="494143"/>
                </a:lnTo>
                <a:lnTo>
                  <a:pt x="192152" y="476669"/>
                </a:lnTo>
                <a:lnTo>
                  <a:pt x="223978" y="458282"/>
                </a:lnTo>
                <a:lnTo>
                  <a:pt x="258942" y="438529"/>
                </a:lnTo>
                <a:lnTo>
                  <a:pt x="297342" y="417104"/>
                </a:lnTo>
                <a:lnTo>
                  <a:pt x="339029" y="393856"/>
                </a:lnTo>
                <a:lnTo>
                  <a:pt x="384752" y="368480"/>
                </a:lnTo>
                <a:lnTo>
                  <a:pt x="434059" y="340977"/>
                </a:lnTo>
                <a:lnTo>
                  <a:pt x="487551" y="310739"/>
                </a:lnTo>
                <a:lnTo>
                  <a:pt x="544928" y="277461"/>
                </a:lnTo>
                <a:lnTo>
                  <a:pt x="602304" y="244033"/>
                </a:lnTo>
                <a:lnTo>
                  <a:pt x="655049" y="212427"/>
                </a:lnTo>
                <a:lnTo>
                  <a:pt x="703460" y="183252"/>
                </a:lnTo>
                <a:lnTo>
                  <a:pt x="747987" y="156054"/>
                </a:lnTo>
                <a:lnTo>
                  <a:pt x="788927" y="131285"/>
                </a:lnTo>
                <a:lnTo>
                  <a:pt x="826431" y="108341"/>
                </a:lnTo>
                <a:lnTo>
                  <a:pt x="860946" y="87828"/>
                </a:lnTo>
                <a:lnTo>
                  <a:pt x="892623" y="69289"/>
                </a:lnTo>
                <a:lnTo>
                  <a:pt x="921909" y="53183"/>
                </a:lnTo>
                <a:lnTo>
                  <a:pt x="949103" y="39052"/>
                </a:lnTo>
                <a:lnTo>
                  <a:pt x="974505" y="27199"/>
                </a:lnTo>
                <a:lnTo>
                  <a:pt x="998410" y="17322"/>
                </a:lnTo>
                <a:lnTo>
                  <a:pt x="1020974" y="9725"/>
                </a:lnTo>
                <a:lnTo>
                  <a:pt x="1042788" y="4407"/>
                </a:lnTo>
                <a:lnTo>
                  <a:pt x="1064005" y="1064"/>
                </a:lnTo>
                <a:close/>
              </a:path>
            </a:pathLst>
          </a:custGeom>
        </p:spPr>
        <p:txBody>
          <a:bodyPr wrap="square">
            <a:noAutofit/>
          </a:bodyPr>
          <a:lstStyle>
            <a:lvl1pPr marL="0" indent="0" algn="ctr">
              <a:buNone/>
              <a:defRPr sz="2400">
                <a:solidFill>
                  <a:schemeClr val="tx1">
                    <a:lumMod val="65000"/>
                    <a:lumOff val="35000"/>
                  </a:schemeClr>
                </a:solidFill>
              </a:defRPr>
            </a:lvl1pPr>
          </a:lstStyle>
          <a:p>
            <a:endParaRPr lang="id-ID"/>
          </a:p>
        </p:txBody>
      </p:sp>
      <p:sp>
        <p:nvSpPr>
          <p:cNvPr id="8" name="Picture Placeholder 9"/>
          <p:cNvSpPr>
            <a:spLocks noGrp="1"/>
          </p:cNvSpPr>
          <p:nvPr>
            <p:ph type="pic" sz="quarter" idx="14"/>
          </p:nvPr>
        </p:nvSpPr>
        <p:spPr>
          <a:xfrm>
            <a:off x="10740453" y="3734387"/>
            <a:ext cx="2169548" cy="2438498"/>
          </a:xfrm>
          <a:custGeom>
            <a:avLst/>
            <a:gdLst>
              <a:gd name="connsiteX0" fmla="*/ 1084924 w 2169548"/>
              <a:gd name="connsiteY0" fmla="*/ 0 h 2438498"/>
              <a:gd name="connsiteX1" fmla="*/ 1105543 w 2169548"/>
              <a:gd name="connsiteY1" fmla="*/ 1064 h 2438498"/>
              <a:gd name="connsiteX2" fmla="*/ 1126761 w 2169548"/>
              <a:gd name="connsiteY2" fmla="*/ 4407 h 2438498"/>
              <a:gd name="connsiteX3" fmla="*/ 1148575 w 2169548"/>
              <a:gd name="connsiteY3" fmla="*/ 9725 h 2438498"/>
              <a:gd name="connsiteX4" fmla="*/ 1171137 w 2169548"/>
              <a:gd name="connsiteY4" fmla="*/ 17322 h 2438498"/>
              <a:gd name="connsiteX5" fmla="*/ 1195045 w 2169548"/>
              <a:gd name="connsiteY5" fmla="*/ 27199 h 2438498"/>
              <a:gd name="connsiteX6" fmla="*/ 1220445 w 2169548"/>
              <a:gd name="connsiteY6" fmla="*/ 39052 h 2438498"/>
              <a:gd name="connsiteX7" fmla="*/ 1247640 w 2169548"/>
              <a:gd name="connsiteY7" fmla="*/ 53183 h 2438498"/>
              <a:gd name="connsiteX8" fmla="*/ 1276926 w 2169548"/>
              <a:gd name="connsiteY8" fmla="*/ 69289 h 2438498"/>
              <a:gd name="connsiteX9" fmla="*/ 1308602 w 2169548"/>
              <a:gd name="connsiteY9" fmla="*/ 87828 h 2438498"/>
              <a:gd name="connsiteX10" fmla="*/ 1343118 w 2169548"/>
              <a:gd name="connsiteY10" fmla="*/ 108341 h 2438498"/>
              <a:gd name="connsiteX11" fmla="*/ 1380622 w 2169548"/>
              <a:gd name="connsiteY11" fmla="*/ 131285 h 2438498"/>
              <a:gd name="connsiteX12" fmla="*/ 1421562 w 2169548"/>
              <a:gd name="connsiteY12" fmla="*/ 156054 h 2438498"/>
              <a:gd name="connsiteX13" fmla="*/ 1466089 w 2169548"/>
              <a:gd name="connsiteY13" fmla="*/ 183252 h 2438498"/>
              <a:gd name="connsiteX14" fmla="*/ 1514500 w 2169548"/>
              <a:gd name="connsiteY14" fmla="*/ 212427 h 2438498"/>
              <a:gd name="connsiteX15" fmla="*/ 1567244 w 2169548"/>
              <a:gd name="connsiteY15" fmla="*/ 244033 h 2438498"/>
              <a:gd name="connsiteX16" fmla="*/ 1624621 w 2169548"/>
              <a:gd name="connsiteY16" fmla="*/ 277461 h 2438498"/>
              <a:gd name="connsiteX17" fmla="*/ 1681998 w 2169548"/>
              <a:gd name="connsiteY17" fmla="*/ 310739 h 2438498"/>
              <a:gd name="connsiteX18" fmla="*/ 1735489 w 2169548"/>
              <a:gd name="connsiteY18" fmla="*/ 340977 h 2438498"/>
              <a:gd name="connsiteX19" fmla="*/ 1784797 w 2169548"/>
              <a:gd name="connsiteY19" fmla="*/ 368632 h 2438498"/>
              <a:gd name="connsiteX20" fmla="*/ 1830519 w 2169548"/>
              <a:gd name="connsiteY20" fmla="*/ 394007 h 2438498"/>
              <a:gd name="connsiteX21" fmla="*/ 1872207 w 2169548"/>
              <a:gd name="connsiteY21" fmla="*/ 417104 h 2438498"/>
              <a:gd name="connsiteX22" fmla="*/ 1910607 w 2169548"/>
              <a:gd name="connsiteY22" fmla="*/ 438529 h 2438498"/>
              <a:gd name="connsiteX23" fmla="*/ 1945571 w 2169548"/>
              <a:gd name="connsiteY23" fmla="*/ 458282 h 2438498"/>
              <a:gd name="connsiteX24" fmla="*/ 1977247 w 2169548"/>
              <a:gd name="connsiteY24" fmla="*/ 476669 h 2438498"/>
              <a:gd name="connsiteX25" fmla="*/ 2005936 w 2169548"/>
              <a:gd name="connsiteY25" fmla="*/ 494295 h 2438498"/>
              <a:gd name="connsiteX26" fmla="*/ 2031785 w 2169548"/>
              <a:gd name="connsiteY26" fmla="*/ 510857 h 2438498"/>
              <a:gd name="connsiteX27" fmla="*/ 2054496 w 2169548"/>
              <a:gd name="connsiteY27" fmla="*/ 526964 h 2438498"/>
              <a:gd name="connsiteX28" fmla="*/ 2074967 w 2169548"/>
              <a:gd name="connsiteY28" fmla="*/ 543070 h 2438498"/>
              <a:gd name="connsiteX29" fmla="*/ 2092897 w 2169548"/>
              <a:gd name="connsiteY29" fmla="*/ 558873 h 2438498"/>
              <a:gd name="connsiteX30" fmla="*/ 2108287 w 2169548"/>
              <a:gd name="connsiteY30" fmla="*/ 575132 h 2438498"/>
              <a:gd name="connsiteX31" fmla="*/ 2121735 w 2169548"/>
              <a:gd name="connsiteY31" fmla="*/ 591998 h 2438498"/>
              <a:gd name="connsiteX32" fmla="*/ 2133090 w 2169548"/>
              <a:gd name="connsiteY32" fmla="*/ 609625 h 2438498"/>
              <a:gd name="connsiteX33" fmla="*/ 2142503 w 2169548"/>
              <a:gd name="connsiteY33" fmla="*/ 628315 h 2438498"/>
              <a:gd name="connsiteX34" fmla="*/ 2150273 w 2169548"/>
              <a:gd name="connsiteY34" fmla="*/ 648372 h 2438498"/>
              <a:gd name="connsiteX35" fmla="*/ 2156549 w 2169548"/>
              <a:gd name="connsiteY35" fmla="*/ 670101 h 2438498"/>
              <a:gd name="connsiteX36" fmla="*/ 2161181 w 2169548"/>
              <a:gd name="connsiteY36" fmla="*/ 693653 h 2438498"/>
              <a:gd name="connsiteX37" fmla="*/ 2164916 w 2169548"/>
              <a:gd name="connsiteY37" fmla="*/ 719332 h 2438498"/>
              <a:gd name="connsiteX38" fmla="*/ 2167307 w 2169548"/>
              <a:gd name="connsiteY38" fmla="*/ 747444 h 2438498"/>
              <a:gd name="connsiteX39" fmla="*/ 2168801 w 2169548"/>
              <a:gd name="connsiteY39" fmla="*/ 778137 h 2438498"/>
              <a:gd name="connsiteX40" fmla="*/ 2169399 w 2169548"/>
              <a:gd name="connsiteY40" fmla="*/ 811871 h 2438498"/>
              <a:gd name="connsiteX41" fmla="*/ 2169548 w 2169548"/>
              <a:gd name="connsiteY41" fmla="*/ 848946 h 2438498"/>
              <a:gd name="connsiteX42" fmla="*/ 2169100 w 2169548"/>
              <a:gd name="connsiteY42" fmla="*/ 889365 h 2438498"/>
              <a:gd name="connsiteX43" fmla="*/ 2168203 w 2169548"/>
              <a:gd name="connsiteY43" fmla="*/ 933279 h 2438498"/>
              <a:gd name="connsiteX44" fmla="*/ 2167307 w 2169548"/>
              <a:gd name="connsiteY44" fmla="*/ 981447 h 2438498"/>
              <a:gd name="connsiteX45" fmla="*/ 2166261 w 2169548"/>
              <a:gd name="connsiteY45" fmla="*/ 1033870 h 2438498"/>
              <a:gd name="connsiteX46" fmla="*/ 2165364 w 2169548"/>
              <a:gd name="connsiteY46" fmla="*/ 1090700 h 2438498"/>
              <a:gd name="connsiteX47" fmla="*/ 2164617 w 2169548"/>
              <a:gd name="connsiteY47" fmla="*/ 1152543 h 2438498"/>
              <a:gd name="connsiteX48" fmla="*/ 2164319 w 2169548"/>
              <a:gd name="connsiteY48" fmla="*/ 1219250 h 2438498"/>
              <a:gd name="connsiteX49" fmla="*/ 2164617 w 2169548"/>
              <a:gd name="connsiteY49" fmla="*/ 1285956 h 2438498"/>
              <a:gd name="connsiteX50" fmla="*/ 2165364 w 2169548"/>
              <a:gd name="connsiteY50" fmla="*/ 1347800 h 2438498"/>
              <a:gd name="connsiteX51" fmla="*/ 2166261 w 2169548"/>
              <a:gd name="connsiteY51" fmla="*/ 1404629 h 2438498"/>
              <a:gd name="connsiteX52" fmla="*/ 2167307 w 2169548"/>
              <a:gd name="connsiteY52" fmla="*/ 1457052 h 2438498"/>
              <a:gd name="connsiteX53" fmla="*/ 2168203 w 2169548"/>
              <a:gd name="connsiteY53" fmla="*/ 1505220 h 2438498"/>
              <a:gd name="connsiteX54" fmla="*/ 2169100 w 2169548"/>
              <a:gd name="connsiteY54" fmla="*/ 1549134 h 2438498"/>
              <a:gd name="connsiteX55" fmla="*/ 2169548 w 2169548"/>
              <a:gd name="connsiteY55" fmla="*/ 1589552 h 2438498"/>
              <a:gd name="connsiteX56" fmla="*/ 2169399 w 2169548"/>
              <a:gd name="connsiteY56" fmla="*/ 1626628 h 2438498"/>
              <a:gd name="connsiteX57" fmla="*/ 2168801 w 2169548"/>
              <a:gd name="connsiteY57" fmla="*/ 1660361 h 2438498"/>
              <a:gd name="connsiteX58" fmla="*/ 2167307 w 2169548"/>
              <a:gd name="connsiteY58" fmla="*/ 1691054 h 2438498"/>
              <a:gd name="connsiteX59" fmla="*/ 2164916 w 2169548"/>
              <a:gd name="connsiteY59" fmla="*/ 1719166 h 2438498"/>
              <a:gd name="connsiteX60" fmla="*/ 2161330 w 2169548"/>
              <a:gd name="connsiteY60" fmla="*/ 1744845 h 2438498"/>
              <a:gd name="connsiteX61" fmla="*/ 2156549 w 2169548"/>
              <a:gd name="connsiteY61" fmla="*/ 1768398 h 2438498"/>
              <a:gd name="connsiteX62" fmla="*/ 2150273 w 2169548"/>
              <a:gd name="connsiteY62" fmla="*/ 1790127 h 2438498"/>
              <a:gd name="connsiteX63" fmla="*/ 2142503 w 2169548"/>
              <a:gd name="connsiteY63" fmla="*/ 1810183 h 2438498"/>
              <a:gd name="connsiteX64" fmla="*/ 2133090 w 2169548"/>
              <a:gd name="connsiteY64" fmla="*/ 1828874 h 2438498"/>
              <a:gd name="connsiteX65" fmla="*/ 2121735 w 2169548"/>
              <a:gd name="connsiteY65" fmla="*/ 1846500 h 2438498"/>
              <a:gd name="connsiteX66" fmla="*/ 2108287 w 2169548"/>
              <a:gd name="connsiteY66" fmla="*/ 1863366 h 2438498"/>
              <a:gd name="connsiteX67" fmla="*/ 2092897 w 2169548"/>
              <a:gd name="connsiteY67" fmla="*/ 1879625 h 2438498"/>
              <a:gd name="connsiteX68" fmla="*/ 2074967 w 2169548"/>
              <a:gd name="connsiteY68" fmla="*/ 1895429 h 2438498"/>
              <a:gd name="connsiteX69" fmla="*/ 2054646 w 2169548"/>
              <a:gd name="connsiteY69" fmla="*/ 1911535 h 2438498"/>
              <a:gd name="connsiteX70" fmla="*/ 2031785 w 2169548"/>
              <a:gd name="connsiteY70" fmla="*/ 1927641 h 2438498"/>
              <a:gd name="connsiteX71" fmla="*/ 2005936 w 2169548"/>
              <a:gd name="connsiteY71" fmla="*/ 1944356 h 2438498"/>
              <a:gd name="connsiteX72" fmla="*/ 1977397 w 2169548"/>
              <a:gd name="connsiteY72" fmla="*/ 1961830 h 2438498"/>
              <a:gd name="connsiteX73" fmla="*/ 1945571 w 2169548"/>
              <a:gd name="connsiteY73" fmla="*/ 1980217 h 2438498"/>
              <a:gd name="connsiteX74" fmla="*/ 1910607 w 2169548"/>
              <a:gd name="connsiteY74" fmla="*/ 1999970 h 2438498"/>
              <a:gd name="connsiteX75" fmla="*/ 1872207 w 2169548"/>
              <a:gd name="connsiteY75" fmla="*/ 2021395 h 2438498"/>
              <a:gd name="connsiteX76" fmla="*/ 1830519 w 2169548"/>
              <a:gd name="connsiteY76" fmla="*/ 2044643 h 2438498"/>
              <a:gd name="connsiteX77" fmla="*/ 1784797 w 2169548"/>
              <a:gd name="connsiteY77" fmla="*/ 2070019 h 2438498"/>
              <a:gd name="connsiteX78" fmla="*/ 1735489 w 2169548"/>
              <a:gd name="connsiteY78" fmla="*/ 2097522 h 2438498"/>
              <a:gd name="connsiteX79" fmla="*/ 1681998 w 2169548"/>
              <a:gd name="connsiteY79" fmla="*/ 2127760 h 2438498"/>
              <a:gd name="connsiteX80" fmla="*/ 1624621 w 2169548"/>
              <a:gd name="connsiteY80" fmla="*/ 2161038 h 2438498"/>
              <a:gd name="connsiteX81" fmla="*/ 1567244 w 2169548"/>
              <a:gd name="connsiteY81" fmla="*/ 2194466 h 2438498"/>
              <a:gd name="connsiteX82" fmla="*/ 1514500 w 2169548"/>
              <a:gd name="connsiteY82" fmla="*/ 2226072 h 2438498"/>
              <a:gd name="connsiteX83" fmla="*/ 1466089 w 2169548"/>
              <a:gd name="connsiteY83" fmla="*/ 2255246 h 2438498"/>
              <a:gd name="connsiteX84" fmla="*/ 1421562 w 2169548"/>
              <a:gd name="connsiteY84" fmla="*/ 2282445 h 2438498"/>
              <a:gd name="connsiteX85" fmla="*/ 1380622 w 2169548"/>
              <a:gd name="connsiteY85" fmla="*/ 2307213 h 2438498"/>
              <a:gd name="connsiteX86" fmla="*/ 1343118 w 2169548"/>
              <a:gd name="connsiteY86" fmla="*/ 2330158 h 2438498"/>
              <a:gd name="connsiteX87" fmla="*/ 1308602 w 2169548"/>
              <a:gd name="connsiteY87" fmla="*/ 2350672 h 2438498"/>
              <a:gd name="connsiteX88" fmla="*/ 1276926 w 2169548"/>
              <a:gd name="connsiteY88" fmla="*/ 2369209 h 2438498"/>
              <a:gd name="connsiteX89" fmla="*/ 1247640 w 2169548"/>
              <a:gd name="connsiteY89" fmla="*/ 2385315 h 2438498"/>
              <a:gd name="connsiteX90" fmla="*/ 1220445 w 2169548"/>
              <a:gd name="connsiteY90" fmla="*/ 2399447 h 2438498"/>
              <a:gd name="connsiteX91" fmla="*/ 1195045 w 2169548"/>
              <a:gd name="connsiteY91" fmla="*/ 2411299 h 2438498"/>
              <a:gd name="connsiteX92" fmla="*/ 1171137 w 2169548"/>
              <a:gd name="connsiteY92" fmla="*/ 2421176 h 2438498"/>
              <a:gd name="connsiteX93" fmla="*/ 1148575 w 2169548"/>
              <a:gd name="connsiteY93" fmla="*/ 2428774 h 2438498"/>
              <a:gd name="connsiteX94" fmla="*/ 1126761 w 2169548"/>
              <a:gd name="connsiteY94" fmla="*/ 2434092 h 2438498"/>
              <a:gd name="connsiteX95" fmla="*/ 1105543 w 2169548"/>
              <a:gd name="connsiteY95" fmla="*/ 2437435 h 2438498"/>
              <a:gd name="connsiteX96" fmla="*/ 1084924 w 2169548"/>
              <a:gd name="connsiteY96" fmla="*/ 2438498 h 2438498"/>
              <a:gd name="connsiteX97" fmla="*/ 1064005 w 2169548"/>
              <a:gd name="connsiteY97" fmla="*/ 2437435 h 2438498"/>
              <a:gd name="connsiteX98" fmla="*/ 1042788 w 2169548"/>
              <a:gd name="connsiteY98" fmla="*/ 2434092 h 2438498"/>
              <a:gd name="connsiteX99" fmla="*/ 1020974 w 2169548"/>
              <a:gd name="connsiteY99" fmla="*/ 2428774 h 2438498"/>
              <a:gd name="connsiteX100" fmla="*/ 998410 w 2169548"/>
              <a:gd name="connsiteY100" fmla="*/ 2421176 h 2438498"/>
              <a:gd name="connsiteX101" fmla="*/ 974505 w 2169548"/>
              <a:gd name="connsiteY101" fmla="*/ 2411299 h 2438498"/>
              <a:gd name="connsiteX102" fmla="*/ 949103 w 2169548"/>
              <a:gd name="connsiteY102" fmla="*/ 2399447 h 2438498"/>
              <a:gd name="connsiteX103" fmla="*/ 921909 w 2169548"/>
              <a:gd name="connsiteY103" fmla="*/ 2385315 h 2438498"/>
              <a:gd name="connsiteX104" fmla="*/ 892623 w 2169548"/>
              <a:gd name="connsiteY104" fmla="*/ 2369209 h 2438498"/>
              <a:gd name="connsiteX105" fmla="*/ 860946 w 2169548"/>
              <a:gd name="connsiteY105" fmla="*/ 2350672 h 2438498"/>
              <a:gd name="connsiteX106" fmla="*/ 826431 w 2169548"/>
              <a:gd name="connsiteY106" fmla="*/ 2330158 h 2438498"/>
              <a:gd name="connsiteX107" fmla="*/ 788927 w 2169548"/>
              <a:gd name="connsiteY107" fmla="*/ 2307213 h 2438498"/>
              <a:gd name="connsiteX108" fmla="*/ 747987 w 2169548"/>
              <a:gd name="connsiteY108" fmla="*/ 2282445 h 2438498"/>
              <a:gd name="connsiteX109" fmla="*/ 703460 w 2169548"/>
              <a:gd name="connsiteY109" fmla="*/ 2255246 h 2438498"/>
              <a:gd name="connsiteX110" fmla="*/ 655049 w 2169548"/>
              <a:gd name="connsiteY110" fmla="*/ 2226072 h 2438498"/>
              <a:gd name="connsiteX111" fmla="*/ 602304 w 2169548"/>
              <a:gd name="connsiteY111" fmla="*/ 2194466 h 2438498"/>
              <a:gd name="connsiteX112" fmla="*/ 544928 w 2169548"/>
              <a:gd name="connsiteY112" fmla="*/ 2161038 h 2438498"/>
              <a:gd name="connsiteX113" fmla="*/ 487551 w 2169548"/>
              <a:gd name="connsiteY113" fmla="*/ 2127760 h 2438498"/>
              <a:gd name="connsiteX114" fmla="*/ 434059 w 2169548"/>
              <a:gd name="connsiteY114" fmla="*/ 2097522 h 2438498"/>
              <a:gd name="connsiteX115" fmla="*/ 384752 w 2169548"/>
              <a:gd name="connsiteY115" fmla="*/ 2069867 h 2438498"/>
              <a:gd name="connsiteX116" fmla="*/ 339029 w 2169548"/>
              <a:gd name="connsiteY116" fmla="*/ 2044491 h 2438498"/>
              <a:gd name="connsiteX117" fmla="*/ 297342 w 2169548"/>
              <a:gd name="connsiteY117" fmla="*/ 2021395 h 2438498"/>
              <a:gd name="connsiteX118" fmla="*/ 258942 w 2169548"/>
              <a:gd name="connsiteY118" fmla="*/ 1999970 h 2438498"/>
              <a:gd name="connsiteX119" fmla="*/ 223978 w 2169548"/>
              <a:gd name="connsiteY119" fmla="*/ 1980217 h 2438498"/>
              <a:gd name="connsiteX120" fmla="*/ 192301 w 2169548"/>
              <a:gd name="connsiteY120" fmla="*/ 1961830 h 2438498"/>
              <a:gd name="connsiteX121" fmla="*/ 163612 w 2169548"/>
              <a:gd name="connsiteY121" fmla="*/ 1944204 h 2438498"/>
              <a:gd name="connsiteX122" fmla="*/ 137763 w 2169548"/>
              <a:gd name="connsiteY122" fmla="*/ 1927641 h 2438498"/>
              <a:gd name="connsiteX123" fmla="*/ 115052 w 2169548"/>
              <a:gd name="connsiteY123" fmla="*/ 1911535 h 2438498"/>
              <a:gd name="connsiteX124" fmla="*/ 94582 w 2169548"/>
              <a:gd name="connsiteY124" fmla="*/ 1895429 h 2438498"/>
              <a:gd name="connsiteX125" fmla="*/ 76652 w 2169548"/>
              <a:gd name="connsiteY125" fmla="*/ 1879625 h 2438498"/>
              <a:gd name="connsiteX126" fmla="*/ 61261 w 2169548"/>
              <a:gd name="connsiteY126" fmla="*/ 1863366 h 2438498"/>
              <a:gd name="connsiteX127" fmla="*/ 47814 w 2169548"/>
              <a:gd name="connsiteY127" fmla="*/ 1846500 h 2438498"/>
              <a:gd name="connsiteX128" fmla="*/ 36459 w 2169548"/>
              <a:gd name="connsiteY128" fmla="*/ 1828874 h 2438498"/>
              <a:gd name="connsiteX129" fmla="*/ 27045 w 2169548"/>
              <a:gd name="connsiteY129" fmla="*/ 1810183 h 2438498"/>
              <a:gd name="connsiteX130" fmla="*/ 19275 w 2169548"/>
              <a:gd name="connsiteY130" fmla="*/ 1790127 h 2438498"/>
              <a:gd name="connsiteX131" fmla="*/ 13000 w 2169548"/>
              <a:gd name="connsiteY131" fmla="*/ 1768398 h 2438498"/>
              <a:gd name="connsiteX132" fmla="*/ 8368 w 2169548"/>
              <a:gd name="connsiteY132" fmla="*/ 1744845 h 2438498"/>
              <a:gd name="connsiteX133" fmla="*/ 4632 w 2169548"/>
              <a:gd name="connsiteY133" fmla="*/ 1719166 h 2438498"/>
              <a:gd name="connsiteX134" fmla="*/ 2242 w 2169548"/>
              <a:gd name="connsiteY134" fmla="*/ 1691054 h 2438498"/>
              <a:gd name="connsiteX135" fmla="*/ 747 w 2169548"/>
              <a:gd name="connsiteY135" fmla="*/ 1660361 h 2438498"/>
              <a:gd name="connsiteX136" fmla="*/ 150 w 2169548"/>
              <a:gd name="connsiteY136" fmla="*/ 1626628 h 2438498"/>
              <a:gd name="connsiteX137" fmla="*/ 0 w 2169548"/>
              <a:gd name="connsiteY137" fmla="*/ 1589552 h 2438498"/>
              <a:gd name="connsiteX138" fmla="*/ 448 w 2169548"/>
              <a:gd name="connsiteY138" fmla="*/ 1549134 h 2438498"/>
              <a:gd name="connsiteX139" fmla="*/ 1345 w 2169548"/>
              <a:gd name="connsiteY139" fmla="*/ 1505220 h 2438498"/>
              <a:gd name="connsiteX140" fmla="*/ 2242 w 2169548"/>
              <a:gd name="connsiteY140" fmla="*/ 1457052 h 2438498"/>
              <a:gd name="connsiteX141" fmla="*/ 3287 w 2169548"/>
              <a:gd name="connsiteY141" fmla="*/ 1404629 h 2438498"/>
              <a:gd name="connsiteX142" fmla="*/ 4184 w 2169548"/>
              <a:gd name="connsiteY142" fmla="*/ 1347800 h 2438498"/>
              <a:gd name="connsiteX143" fmla="*/ 4931 w 2169548"/>
              <a:gd name="connsiteY143" fmla="*/ 1285956 h 2438498"/>
              <a:gd name="connsiteX144" fmla="*/ 5230 w 2169548"/>
              <a:gd name="connsiteY144" fmla="*/ 1219250 h 2438498"/>
              <a:gd name="connsiteX145" fmla="*/ 4931 w 2169548"/>
              <a:gd name="connsiteY145" fmla="*/ 1152543 h 2438498"/>
              <a:gd name="connsiteX146" fmla="*/ 4184 w 2169548"/>
              <a:gd name="connsiteY146" fmla="*/ 1090700 h 2438498"/>
              <a:gd name="connsiteX147" fmla="*/ 3287 w 2169548"/>
              <a:gd name="connsiteY147" fmla="*/ 1033870 h 2438498"/>
              <a:gd name="connsiteX148" fmla="*/ 2242 w 2169548"/>
              <a:gd name="connsiteY148" fmla="*/ 981447 h 2438498"/>
              <a:gd name="connsiteX149" fmla="*/ 1345 w 2169548"/>
              <a:gd name="connsiteY149" fmla="*/ 933279 h 2438498"/>
              <a:gd name="connsiteX150" fmla="*/ 448 w 2169548"/>
              <a:gd name="connsiteY150" fmla="*/ 889365 h 2438498"/>
              <a:gd name="connsiteX151" fmla="*/ 0 w 2169548"/>
              <a:gd name="connsiteY151" fmla="*/ 848946 h 2438498"/>
              <a:gd name="connsiteX152" fmla="*/ 150 w 2169548"/>
              <a:gd name="connsiteY152" fmla="*/ 811871 h 2438498"/>
              <a:gd name="connsiteX153" fmla="*/ 747 w 2169548"/>
              <a:gd name="connsiteY153" fmla="*/ 778137 h 2438498"/>
              <a:gd name="connsiteX154" fmla="*/ 2242 w 2169548"/>
              <a:gd name="connsiteY154" fmla="*/ 747444 h 2438498"/>
              <a:gd name="connsiteX155" fmla="*/ 4632 w 2169548"/>
              <a:gd name="connsiteY155" fmla="*/ 719332 h 2438498"/>
              <a:gd name="connsiteX156" fmla="*/ 8218 w 2169548"/>
              <a:gd name="connsiteY156" fmla="*/ 693653 h 2438498"/>
              <a:gd name="connsiteX157" fmla="*/ 13000 w 2169548"/>
              <a:gd name="connsiteY157" fmla="*/ 670101 h 2438498"/>
              <a:gd name="connsiteX158" fmla="*/ 19275 w 2169548"/>
              <a:gd name="connsiteY158" fmla="*/ 648372 h 2438498"/>
              <a:gd name="connsiteX159" fmla="*/ 27045 w 2169548"/>
              <a:gd name="connsiteY159" fmla="*/ 628315 h 2438498"/>
              <a:gd name="connsiteX160" fmla="*/ 36459 w 2169548"/>
              <a:gd name="connsiteY160" fmla="*/ 609625 h 2438498"/>
              <a:gd name="connsiteX161" fmla="*/ 47814 w 2169548"/>
              <a:gd name="connsiteY161" fmla="*/ 591998 h 2438498"/>
              <a:gd name="connsiteX162" fmla="*/ 61261 w 2169548"/>
              <a:gd name="connsiteY162" fmla="*/ 575132 h 2438498"/>
              <a:gd name="connsiteX163" fmla="*/ 76652 w 2169548"/>
              <a:gd name="connsiteY163" fmla="*/ 558873 h 2438498"/>
              <a:gd name="connsiteX164" fmla="*/ 94582 w 2169548"/>
              <a:gd name="connsiteY164" fmla="*/ 543070 h 2438498"/>
              <a:gd name="connsiteX165" fmla="*/ 114903 w 2169548"/>
              <a:gd name="connsiteY165" fmla="*/ 526964 h 2438498"/>
              <a:gd name="connsiteX166" fmla="*/ 137763 w 2169548"/>
              <a:gd name="connsiteY166" fmla="*/ 510857 h 2438498"/>
              <a:gd name="connsiteX167" fmla="*/ 163612 w 2169548"/>
              <a:gd name="connsiteY167" fmla="*/ 494143 h 2438498"/>
              <a:gd name="connsiteX168" fmla="*/ 192152 w 2169548"/>
              <a:gd name="connsiteY168" fmla="*/ 476669 h 2438498"/>
              <a:gd name="connsiteX169" fmla="*/ 223978 w 2169548"/>
              <a:gd name="connsiteY169" fmla="*/ 458282 h 2438498"/>
              <a:gd name="connsiteX170" fmla="*/ 258942 w 2169548"/>
              <a:gd name="connsiteY170" fmla="*/ 438529 h 2438498"/>
              <a:gd name="connsiteX171" fmla="*/ 297342 w 2169548"/>
              <a:gd name="connsiteY171" fmla="*/ 417104 h 2438498"/>
              <a:gd name="connsiteX172" fmla="*/ 339029 w 2169548"/>
              <a:gd name="connsiteY172" fmla="*/ 393856 h 2438498"/>
              <a:gd name="connsiteX173" fmla="*/ 384752 w 2169548"/>
              <a:gd name="connsiteY173" fmla="*/ 368480 h 2438498"/>
              <a:gd name="connsiteX174" fmla="*/ 434059 w 2169548"/>
              <a:gd name="connsiteY174" fmla="*/ 340977 h 2438498"/>
              <a:gd name="connsiteX175" fmla="*/ 487551 w 2169548"/>
              <a:gd name="connsiteY175" fmla="*/ 310739 h 2438498"/>
              <a:gd name="connsiteX176" fmla="*/ 544928 w 2169548"/>
              <a:gd name="connsiteY176" fmla="*/ 277461 h 2438498"/>
              <a:gd name="connsiteX177" fmla="*/ 602304 w 2169548"/>
              <a:gd name="connsiteY177" fmla="*/ 244033 h 2438498"/>
              <a:gd name="connsiteX178" fmla="*/ 655049 w 2169548"/>
              <a:gd name="connsiteY178" fmla="*/ 212427 h 2438498"/>
              <a:gd name="connsiteX179" fmla="*/ 703460 w 2169548"/>
              <a:gd name="connsiteY179" fmla="*/ 183252 h 2438498"/>
              <a:gd name="connsiteX180" fmla="*/ 747987 w 2169548"/>
              <a:gd name="connsiteY180" fmla="*/ 156054 h 2438498"/>
              <a:gd name="connsiteX181" fmla="*/ 788927 w 2169548"/>
              <a:gd name="connsiteY181" fmla="*/ 131285 h 2438498"/>
              <a:gd name="connsiteX182" fmla="*/ 826431 w 2169548"/>
              <a:gd name="connsiteY182" fmla="*/ 108341 h 2438498"/>
              <a:gd name="connsiteX183" fmla="*/ 860946 w 2169548"/>
              <a:gd name="connsiteY183" fmla="*/ 87828 h 2438498"/>
              <a:gd name="connsiteX184" fmla="*/ 892623 w 2169548"/>
              <a:gd name="connsiteY184" fmla="*/ 69289 h 2438498"/>
              <a:gd name="connsiteX185" fmla="*/ 921909 w 2169548"/>
              <a:gd name="connsiteY185" fmla="*/ 53183 h 2438498"/>
              <a:gd name="connsiteX186" fmla="*/ 949103 w 2169548"/>
              <a:gd name="connsiteY186" fmla="*/ 39052 h 2438498"/>
              <a:gd name="connsiteX187" fmla="*/ 974505 w 2169548"/>
              <a:gd name="connsiteY187" fmla="*/ 27199 h 2438498"/>
              <a:gd name="connsiteX188" fmla="*/ 998410 w 2169548"/>
              <a:gd name="connsiteY188" fmla="*/ 17322 h 2438498"/>
              <a:gd name="connsiteX189" fmla="*/ 1020974 w 2169548"/>
              <a:gd name="connsiteY189" fmla="*/ 9725 h 2438498"/>
              <a:gd name="connsiteX190" fmla="*/ 1042788 w 2169548"/>
              <a:gd name="connsiteY190" fmla="*/ 4407 h 2438498"/>
              <a:gd name="connsiteX191" fmla="*/ 1064005 w 2169548"/>
              <a:gd name="connsiteY191" fmla="*/ 1064 h 243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69548" h="2438498">
                <a:moveTo>
                  <a:pt x="1084924" y="0"/>
                </a:moveTo>
                <a:lnTo>
                  <a:pt x="1105543" y="1064"/>
                </a:lnTo>
                <a:lnTo>
                  <a:pt x="1126761" y="4407"/>
                </a:lnTo>
                <a:lnTo>
                  <a:pt x="1148575" y="9725"/>
                </a:lnTo>
                <a:lnTo>
                  <a:pt x="1171137" y="17322"/>
                </a:lnTo>
                <a:lnTo>
                  <a:pt x="1195045" y="27199"/>
                </a:lnTo>
                <a:lnTo>
                  <a:pt x="1220445" y="39052"/>
                </a:lnTo>
                <a:lnTo>
                  <a:pt x="1247640" y="53183"/>
                </a:lnTo>
                <a:lnTo>
                  <a:pt x="1276926" y="69289"/>
                </a:lnTo>
                <a:lnTo>
                  <a:pt x="1308602" y="87828"/>
                </a:lnTo>
                <a:lnTo>
                  <a:pt x="1343118" y="108341"/>
                </a:lnTo>
                <a:lnTo>
                  <a:pt x="1380622" y="131285"/>
                </a:lnTo>
                <a:lnTo>
                  <a:pt x="1421562" y="156054"/>
                </a:lnTo>
                <a:lnTo>
                  <a:pt x="1466089" y="183252"/>
                </a:lnTo>
                <a:lnTo>
                  <a:pt x="1514500" y="212427"/>
                </a:lnTo>
                <a:lnTo>
                  <a:pt x="1567244" y="244033"/>
                </a:lnTo>
                <a:lnTo>
                  <a:pt x="1624621" y="277461"/>
                </a:lnTo>
                <a:lnTo>
                  <a:pt x="1681998" y="310739"/>
                </a:lnTo>
                <a:lnTo>
                  <a:pt x="1735489" y="340977"/>
                </a:lnTo>
                <a:lnTo>
                  <a:pt x="1784797" y="368632"/>
                </a:lnTo>
                <a:lnTo>
                  <a:pt x="1830519" y="394007"/>
                </a:lnTo>
                <a:lnTo>
                  <a:pt x="1872207" y="417104"/>
                </a:lnTo>
                <a:lnTo>
                  <a:pt x="1910607" y="438529"/>
                </a:lnTo>
                <a:lnTo>
                  <a:pt x="1945571" y="458282"/>
                </a:lnTo>
                <a:lnTo>
                  <a:pt x="1977247" y="476669"/>
                </a:lnTo>
                <a:lnTo>
                  <a:pt x="2005936" y="494295"/>
                </a:lnTo>
                <a:lnTo>
                  <a:pt x="2031785" y="510857"/>
                </a:lnTo>
                <a:lnTo>
                  <a:pt x="2054496" y="526964"/>
                </a:lnTo>
                <a:lnTo>
                  <a:pt x="2074967" y="543070"/>
                </a:lnTo>
                <a:lnTo>
                  <a:pt x="2092897" y="558873"/>
                </a:lnTo>
                <a:lnTo>
                  <a:pt x="2108287" y="575132"/>
                </a:lnTo>
                <a:lnTo>
                  <a:pt x="2121735" y="591998"/>
                </a:lnTo>
                <a:lnTo>
                  <a:pt x="2133090" y="609625"/>
                </a:lnTo>
                <a:lnTo>
                  <a:pt x="2142503" y="628315"/>
                </a:lnTo>
                <a:lnTo>
                  <a:pt x="2150273" y="648372"/>
                </a:lnTo>
                <a:lnTo>
                  <a:pt x="2156549" y="670101"/>
                </a:lnTo>
                <a:lnTo>
                  <a:pt x="2161181" y="693653"/>
                </a:lnTo>
                <a:lnTo>
                  <a:pt x="2164916" y="719332"/>
                </a:lnTo>
                <a:lnTo>
                  <a:pt x="2167307" y="747444"/>
                </a:lnTo>
                <a:lnTo>
                  <a:pt x="2168801" y="778137"/>
                </a:lnTo>
                <a:lnTo>
                  <a:pt x="2169399" y="811871"/>
                </a:lnTo>
                <a:lnTo>
                  <a:pt x="2169548" y="848946"/>
                </a:lnTo>
                <a:lnTo>
                  <a:pt x="2169100" y="889365"/>
                </a:lnTo>
                <a:lnTo>
                  <a:pt x="2168203" y="933279"/>
                </a:lnTo>
                <a:lnTo>
                  <a:pt x="2167307" y="981447"/>
                </a:lnTo>
                <a:lnTo>
                  <a:pt x="2166261" y="1033870"/>
                </a:lnTo>
                <a:lnTo>
                  <a:pt x="2165364" y="1090700"/>
                </a:lnTo>
                <a:lnTo>
                  <a:pt x="2164617" y="1152543"/>
                </a:lnTo>
                <a:lnTo>
                  <a:pt x="2164319" y="1219250"/>
                </a:lnTo>
                <a:lnTo>
                  <a:pt x="2164617" y="1285956"/>
                </a:lnTo>
                <a:lnTo>
                  <a:pt x="2165364" y="1347800"/>
                </a:lnTo>
                <a:lnTo>
                  <a:pt x="2166261" y="1404629"/>
                </a:lnTo>
                <a:lnTo>
                  <a:pt x="2167307" y="1457052"/>
                </a:lnTo>
                <a:lnTo>
                  <a:pt x="2168203" y="1505220"/>
                </a:lnTo>
                <a:lnTo>
                  <a:pt x="2169100" y="1549134"/>
                </a:lnTo>
                <a:lnTo>
                  <a:pt x="2169548" y="1589552"/>
                </a:lnTo>
                <a:lnTo>
                  <a:pt x="2169399" y="1626628"/>
                </a:lnTo>
                <a:lnTo>
                  <a:pt x="2168801" y="1660361"/>
                </a:lnTo>
                <a:lnTo>
                  <a:pt x="2167307" y="1691054"/>
                </a:lnTo>
                <a:lnTo>
                  <a:pt x="2164916" y="1719166"/>
                </a:lnTo>
                <a:lnTo>
                  <a:pt x="2161330" y="1744845"/>
                </a:lnTo>
                <a:lnTo>
                  <a:pt x="2156549" y="1768398"/>
                </a:lnTo>
                <a:lnTo>
                  <a:pt x="2150273" y="1790127"/>
                </a:lnTo>
                <a:lnTo>
                  <a:pt x="2142503" y="1810183"/>
                </a:lnTo>
                <a:lnTo>
                  <a:pt x="2133090" y="1828874"/>
                </a:lnTo>
                <a:lnTo>
                  <a:pt x="2121735" y="1846500"/>
                </a:lnTo>
                <a:lnTo>
                  <a:pt x="2108287" y="1863366"/>
                </a:lnTo>
                <a:lnTo>
                  <a:pt x="2092897" y="1879625"/>
                </a:lnTo>
                <a:lnTo>
                  <a:pt x="2074967" y="1895429"/>
                </a:lnTo>
                <a:lnTo>
                  <a:pt x="2054646" y="1911535"/>
                </a:lnTo>
                <a:lnTo>
                  <a:pt x="2031785" y="1927641"/>
                </a:lnTo>
                <a:lnTo>
                  <a:pt x="2005936" y="1944356"/>
                </a:lnTo>
                <a:lnTo>
                  <a:pt x="1977397" y="1961830"/>
                </a:lnTo>
                <a:lnTo>
                  <a:pt x="1945571" y="1980217"/>
                </a:lnTo>
                <a:lnTo>
                  <a:pt x="1910607" y="1999970"/>
                </a:lnTo>
                <a:lnTo>
                  <a:pt x="1872207" y="2021395"/>
                </a:lnTo>
                <a:lnTo>
                  <a:pt x="1830519" y="2044643"/>
                </a:lnTo>
                <a:lnTo>
                  <a:pt x="1784797" y="2070019"/>
                </a:lnTo>
                <a:lnTo>
                  <a:pt x="1735489" y="2097522"/>
                </a:lnTo>
                <a:lnTo>
                  <a:pt x="1681998" y="2127760"/>
                </a:lnTo>
                <a:lnTo>
                  <a:pt x="1624621" y="2161038"/>
                </a:lnTo>
                <a:lnTo>
                  <a:pt x="1567244" y="2194466"/>
                </a:lnTo>
                <a:lnTo>
                  <a:pt x="1514500" y="2226072"/>
                </a:lnTo>
                <a:lnTo>
                  <a:pt x="1466089" y="2255246"/>
                </a:lnTo>
                <a:lnTo>
                  <a:pt x="1421562" y="2282445"/>
                </a:lnTo>
                <a:lnTo>
                  <a:pt x="1380622" y="2307213"/>
                </a:lnTo>
                <a:lnTo>
                  <a:pt x="1343118" y="2330158"/>
                </a:lnTo>
                <a:lnTo>
                  <a:pt x="1308602" y="2350672"/>
                </a:lnTo>
                <a:lnTo>
                  <a:pt x="1276926" y="2369209"/>
                </a:lnTo>
                <a:lnTo>
                  <a:pt x="1247640" y="2385315"/>
                </a:lnTo>
                <a:lnTo>
                  <a:pt x="1220445" y="2399447"/>
                </a:lnTo>
                <a:lnTo>
                  <a:pt x="1195045" y="2411299"/>
                </a:lnTo>
                <a:lnTo>
                  <a:pt x="1171137" y="2421176"/>
                </a:lnTo>
                <a:lnTo>
                  <a:pt x="1148575" y="2428774"/>
                </a:lnTo>
                <a:lnTo>
                  <a:pt x="1126761" y="2434092"/>
                </a:lnTo>
                <a:lnTo>
                  <a:pt x="1105543" y="2437435"/>
                </a:lnTo>
                <a:lnTo>
                  <a:pt x="1084924" y="2438498"/>
                </a:lnTo>
                <a:lnTo>
                  <a:pt x="1064005" y="2437435"/>
                </a:lnTo>
                <a:lnTo>
                  <a:pt x="1042788" y="2434092"/>
                </a:lnTo>
                <a:lnTo>
                  <a:pt x="1020974" y="2428774"/>
                </a:lnTo>
                <a:lnTo>
                  <a:pt x="998410" y="2421176"/>
                </a:lnTo>
                <a:lnTo>
                  <a:pt x="974505" y="2411299"/>
                </a:lnTo>
                <a:lnTo>
                  <a:pt x="949103" y="2399447"/>
                </a:lnTo>
                <a:lnTo>
                  <a:pt x="921909" y="2385315"/>
                </a:lnTo>
                <a:lnTo>
                  <a:pt x="892623" y="2369209"/>
                </a:lnTo>
                <a:lnTo>
                  <a:pt x="860946" y="2350672"/>
                </a:lnTo>
                <a:lnTo>
                  <a:pt x="826431" y="2330158"/>
                </a:lnTo>
                <a:lnTo>
                  <a:pt x="788927" y="2307213"/>
                </a:lnTo>
                <a:lnTo>
                  <a:pt x="747987" y="2282445"/>
                </a:lnTo>
                <a:lnTo>
                  <a:pt x="703460" y="2255246"/>
                </a:lnTo>
                <a:lnTo>
                  <a:pt x="655049" y="2226072"/>
                </a:lnTo>
                <a:lnTo>
                  <a:pt x="602304" y="2194466"/>
                </a:lnTo>
                <a:lnTo>
                  <a:pt x="544928" y="2161038"/>
                </a:lnTo>
                <a:lnTo>
                  <a:pt x="487551" y="2127760"/>
                </a:lnTo>
                <a:lnTo>
                  <a:pt x="434059" y="2097522"/>
                </a:lnTo>
                <a:lnTo>
                  <a:pt x="384752" y="2069867"/>
                </a:lnTo>
                <a:lnTo>
                  <a:pt x="339029" y="2044491"/>
                </a:lnTo>
                <a:lnTo>
                  <a:pt x="297342" y="2021395"/>
                </a:lnTo>
                <a:lnTo>
                  <a:pt x="258942" y="1999970"/>
                </a:lnTo>
                <a:lnTo>
                  <a:pt x="223978" y="1980217"/>
                </a:lnTo>
                <a:lnTo>
                  <a:pt x="192301" y="1961830"/>
                </a:lnTo>
                <a:lnTo>
                  <a:pt x="163612" y="1944204"/>
                </a:lnTo>
                <a:lnTo>
                  <a:pt x="137763" y="1927641"/>
                </a:lnTo>
                <a:lnTo>
                  <a:pt x="115052" y="1911535"/>
                </a:lnTo>
                <a:lnTo>
                  <a:pt x="94582" y="1895429"/>
                </a:lnTo>
                <a:lnTo>
                  <a:pt x="76652" y="1879625"/>
                </a:lnTo>
                <a:lnTo>
                  <a:pt x="61261" y="1863366"/>
                </a:lnTo>
                <a:lnTo>
                  <a:pt x="47814" y="1846500"/>
                </a:lnTo>
                <a:lnTo>
                  <a:pt x="36459" y="1828874"/>
                </a:lnTo>
                <a:lnTo>
                  <a:pt x="27045" y="1810183"/>
                </a:lnTo>
                <a:lnTo>
                  <a:pt x="19275" y="1790127"/>
                </a:lnTo>
                <a:lnTo>
                  <a:pt x="13000" y="1768398"/>
                </a:lnTo>
                <a:lnTo>
                  <a:pt x="8368" y="1744845"/>
                </a:lnTo>
                <a:lnTo>
                  <a:pt x="4632" y="1719166"/>
                </a:lnTo>
                <a:lnTo>
                  <a:pt x="2242" y="1691054"/>
                </a:lnTo>
                <a:lnTo>
                  <a:pt x="747" y="1660361"/>
                </a:lnTo>
                <a:lnTo>
                  <a:pt x="150" y="1626628"/>
                </a:lnTo>
                <a:lnTo>
                  <a:pt x="0" y="1589552"/>
                </a:lnTo>
                <a:lnTo>
                  <a:pt x="448" y="1549134"/>
                </a:lnTo>
                <a:lnTo>
                  <a:pt x="1345" y="1505220"/>
                </a:lnTo>
                <a:lnTo>
                  <a:pt x="2242" y="1457052"/>
                </a:lnTo>
                <a:lnTo>
                  <a:pt x="3287" y="1404629"/>
                </a:lnTo>
                <a:lnTo>
                  <a:pt x="4184" y="1347800"/>
                </a:lnTo>
                <a:lnTo>
                  <a:pt x="4931" y="1285956"/>
                </a:lnTo>
                <a:lnTo>
                  <a:pt x="5230" y="1219250"/>
                </a:lnTo>
                <a:lnTo>
                  <a:pt x="4931" y="1152543"/>
                </a:lnTo>
                <a:lnTo>
                  <a:pt x="4184" y="1090700"/>
                </a:lnTo>
                <a:lnTo>
                  <a:pt x="3287" y="1033870"/>
                </a:lnTo>
                <a:lnTo>
                  <a:pt x="2242" y="981447"/>
                </a:lnTo>
                <a:lnTo>
                  <a:pt x="1345" y="933279"/>
                </a:lnTo>
                <a:lnTo>
                  <a:pt x="448" y="889365"/>
                </a:lnTo>
                <a:lnTo>
                  <a:pt x="0" y="848946"/>
                </a:lnTo>
                <a:lnTo>
                  <a:pt x="150" y="811871"/>
                </a:lnTo>
                <a:lnTo>
                  <a:pt x="747" y="778137"/>
                </a:lnTo>
                <a:lnTo>
                  <a:pt x="2242" y="747444"/>
                </a:lnTo>
                <a:lnTo>
                  <a:pt x="4632" y="719332"/>
                </a:lnTo>
                <a:lnTo>
                  <a:pt x="8218" y="693653"/>
                </a:lnTo>
                <a:lnTo>
                  <a:pt x="13000" y="670101"/>
                </a:lnTo>
                <a:lnTo>
                  <a:pt x="19275" y="648372"/>
                </a:lnTo>
                <a:lnTo>
                  <a:pt x="27045" y="628315"/>
                </a:lnTo>
                <a:lnTo>
                  <a:pt x="36459" y="609625"/>
                </a:lnTo>
                <a:lnTo>
                  <a:pt x="47814" y="591998"/>
                </a:lnTo>
                <a:lnTo>
                  <a:pt x="61261" y="575132"/>
                </a:lnTo>
                <a:lnTo>
                  <a:pt x="76652" y="558873"/>
                </a:lnTo>
                <a:lnTo>
                  <a:pt x="94582" y="543070"/>
                </a:lnTo>
                <a:lnTo>
                  <a:pt x="114903" y="526964"/>
                </a:lnTo>
                <a:lnTo>
                  <a:pt x="137763" y="510857"/>
                </a:lnTo>
                <a:lnTo>
                  <a:pt x="163612" y="494143"/>
                </a:lnTo>
                <a:lnTo>
                  <a:pt x="192152" y="476669"/>
                </a:lnTo>
                <a:lnTo>
                  <a:pt x="223978" y="458282"/>
                </a:lnTo>
                <a:lnTo>
                  <a:pt x="258942" y="438529"/>
                </a:lnTo>
                <a:lnTo>
                  <a:pt x="297342" y="417104"/>
                </a:lnTo>
                <a:lnTo>
                  <a:pt x="339029" y="393856"/>
                </a:lnTo>
                <a:lnTo>
                  <a:pt x="384752" y="368480"/>
                </a:lnTo>
                <a:lnTo>
                  <a:pt x="434059" y="340977"/>
                </a:lnTo>
                <a:lnTo>
                  <a:pt x="487551" y="310739"/>
                </a:lnTo>
                <a:lnTo>
                  <a:pt x="544928" y="277461"/>
                </a:lnTo>
                <a:lnTo>
                  <a:pt x="602304" y="244033"/>
                </a:lnTo>
                <a:lnTo>
                  <a:pt x="655049" y="212427"/>
                </a:lnTo>
                <a:lnTo>
                  <a:pt x="703460" y="183252"/>
                </a:lnTo>
                <a:lnTo>
                  <a:pt x="747987" y="156054"/>
                </a:lnTo>
                <a:lnTo>
                  <a:pt x="788927" y="131285"/>
                </a:lnTo>
                <a:lnTo>
                  <a:pt x="826431" y="108341"/>
                </a:lnTo>
                <a:lnTo>
                  <a:pt x="860946" y="87828"/>
                </a:lnTo>
                <a:lnTo>
                  <a:pt x="892623" y="69289"/>
                </a:lnTo>
                <a:lnTo>
                  <a:pt x="921909" y="53183"/>
                </a:lnTo>
                <a:lnTo>
                  <a:pt x="949103" y="39052"/>
                </a:lnTo>
                <a:lnTo>
                  <a:pt x="974505" y="27199"/>
                </a:lnTo>
                <a:lnTo>
                  <a:pt x="998410" y="17322"/>
                </a:lnTo>
                <a:lnTo>
                  <a:pt x="1020974" y="9725"/>
                </a:lnTo>
                <a:lnTo>
                  <a:pt x="1042788" y="4407"/>
                </a:lnTo>
                <a:lnTo>
                  <a:pt x="1064005" y="1064"/>
                </a:lnTo>
                <a:close/>
              </a:path>
            </a:pathLst>
          </a:custGeom>
        </p:spPr>
        <p:txBody>
          <a:bodyPr wrap="square">
            <a:noAutofit/>
          </a:bodyPr>
          <a:lstStyle>
            <a:lvl1pPr marL="0" indent="0" algn="ctr">
              <a:buNone/>
              <a:defRPr sz="2400">
                <a:solidFill>
                  <a:schemeClr val="tx1">
                    <a:lumMod val="65000"/>
                    <a:lumOff val="35000"/>
                  </a:schemeClr>
                </a:solidFill>
              </a:defRPr>
            </a:lvl1pPr>
          </a:lstStyle>
          <a:p>
            <a:endParaRPr lang="id-ID"/>
          </a:p>
        </p:txBody>
      </p:sp>
      <p:sp>
        <p:nvSpPr>
          <p:cNvPr id="9" name="Picture Placeholder 9"/>
          <p:cNvSpPr>
            <a:spLocks noGrp="1"/>
          </p:cNvSpPr>
          <p:nvPr>
            <p:ph type="pic" sz="quarter" idx="15"/>
          </p:nvPr>
        </p:nvSpPr>
        <p:spPr>
          <a:xfrm>
            <a:off x="14913869" y="3734387"/>
            <a:ext cx="2169548" cy="2438498"/>
          </a:xfrm>
          <a:custGeom>
            <a:avLst/>
            <a:gdLst>
              <a:gd name="connsiteX0" fmla="*/ 1084924 w 2169548"/>
              <a:gd name="connsiteY0" fmla="*/ 0 h 2438498"/>
              <a:gd name="connsiteX1" fmla="*/ 1105543 w 2169548"/>
              <a:gd name="connsiteY1" fmla="*/ 1064 h 2438498"/>
              <a:gd name="connsiteX2" fmla="*/ 1126761 w 2169548"/>
              <a:gd name="connsiteY2" fmla="*/ 4407 h 2438498"/>
              <a:gd name="connsiteX3" fmla="*/ 1148575 w 2169548"/>
              <a:gd name="connsiteY3" fmla="*/ 9725 h 2438498"/>
              <a:gd name="connsiteX4" fmla="*/ 1171137 w 2169548"/>
              <a:gd name="connsiteY4" fmla="*/ 17322 h 2438498"/>
              <a:gd name="connsiteX5" fmla="*/ 1195045 w 2169548"/>
              <a:gd name="connsiteY5" fmla="*/ 27199 h 2438498"/>
              <a:gd name="connsiteX6" fmla="*/ 1220445 w 2169548"/>
              <a:gd name="connsiteY6" fmla="*/ 39052 h 2438498"/>
              <a:gd name="connsiteX7" fmla="*/ 1247640 w 2169548"/>
              <a:gd name="connsiteY7" fmla="*/ 53183 h 2438498"/>
              <a:gd name="connsiteX8" fmla="*/ 1276926 w 2169548"/>
              <a:gd name="connsiteY8" fmla="*/ 69289 h 2438498"/>
              <a:gd name="connsiteX9" fmla="*/ 1308602 w 2169548"/>
              <a:gd name="connsiteY9" fmla="*/ 87828 h 2438498"/>
              <a:gd name="connsiteX10" fmla="*/ 1343118 w 2169548"/>
              <a:gd name="connsiteY10" fmla="*/ 108341 h 2438498"/>
              <a:gd name="connsiteX11" fmla="*/ 1380622 w 2169548"/>
              <a:gd name="connsiteY11" fmla="*/ 131285 h 2438498"/>
              <a:gd name="connsiteX12" fmla="*/ 1421562 w 2169548"/>
              <a:gd name="connsiteY12" fmla="*/ 156054 h 2438498"/>
              <a:gd name="connsiteX13" fmla="*/ 1466089 w 2169548"/>
              <a:gd name="connsiteY13" fmla="*/ 183252 h 2438498"/>
              <a:gd name="connsiteX14" fmla="*/ 1514500 w 2169548"/>
              <a:gd name="connsiteY14" fmla="*/ 212427 h 2438498"/>
              <a:gd name="connsiteX15" fmla="*/ 1567244 w 2169548"/>
              <a:gd name="connsiteY15" fmla="*/ 244033 h 2438498"/>
              <a:gd name="connsiteX16" fmla="*/ 1624621 w 2169548"/>
              <a:gd name="connsiteY16" fmla="*/ 277461 h 2438498"/>
              <a:gd name="connsiteX17" fmla="*/ 1681998 w 2169548"/>
              <a:gd name="connsiteY17" fmla="*/ 310739 h 2438498"/>
              <a:gd name="connsiteX18" fmla="*/ 1735489 w 2169548"/>
              <a:gd name="connsiteY18" fmla="*/ 340977 h 2438498"/>
              <a:gd name="connsiteX19" fmla="*/ 1784797 w 2169548"/>
              <a:gd name="connsiteY19" fmla="*/ 368632 h 2438498"/>
              <a:gd name="connsiteX20" fmla="*/ 1830519 w 2169548"/>
              <a:gd name="connsiteY20" fmla="*/ 394007 h 2438498"/>
              <a:gd name="connsiteX21" fmla="*/ 1872207 w 2169548"/>
              <a:gd name="connsiteY21" fmla="*/ 417104 h 2438498"/>
              <a:gd name="connsiteX22" fmla="*/ 1910607 w 2169548"/>
              <a:gd name="connsiteY22" fmla="*/ 438529 h 2438498"/>
              <a:gd name="connsiteX23" fmla="*/ 1945571 w 2169548"/>
              <a:gd name="connsiteY23" fmla="*/ 458282 h 2438498"/>
              <a:gd name="connsiteX24" fmla="*/ 1977247 w 2169548"/>
              <a:gd name="connsiteY24" fmla="*/ 476669 h 2438498"/>
              <a:gd name="connsiteX25" fmla="*/ 2005936 w 2169548"/>
              <a:gd name="connsiteY25" fmla="*/ 494295 h 2438498"/>
              <a:gd name="connsiteX26" fmla="*/ 2031785 w 2169548"/>
              <a:gd name="connsiteY26" fmla="*/ 510857 h 2438498"/>
              <a:gd name="connsiteX27" fmla="*/ 2054496 w 2169548"/>
              <a:gd name="connsiteY27" fmla="*/ 526964 h 2438498"/>
              <a:gd name="connsiteX28" fmla="*/ 2074967 w 2169548"/>
              <a:gd name="connsiteY28" fmla="*/ 543070 h 2438498"/>
              <a:gd name="connsiteX29" fmla="*/ 2092897 w 2169548"/>
              <a:gd name="connsiteY29" fmla="*/ 558873 h 2438498"/>
              <a:gd name="connsiteX30" fmla="*/ 2108287 w 2169548"/>
              <a:gd name="connsiteY30" fmla="*/ 575132 h 2438498"/>
              <a:gd name="connsiteX31" fmla="*/ 2121735 w 2169548"/>
              <a:gd name="connsiteY31" fmla="*/ 591998 h 2438498"/>
              <a:gd name="connsiteX32" fmla="*/ 2133090 w 2169548"/>
              <a:gd name="connsiteY32" fmla="*/ 609625 h 2438498"/>
              <a:gd name="connsiteX33" fmla="*/ 2142503 w 2169548"/>
              <a:gd name="connsiteY33" fmla="*/ 628315 h 2438498"/>
              <a:gd name="connsiteX34" fmla="*/ 2150273 w 2169548"/>
              <a:gd name="connsiteY34" fmla="*/ 648372 h 2438498"/>
              <a:gd name="connsiteX35" fmla="*/ 2156549 w 2169548"/>
              <a:gd name="connsiteY35" fmla="*/ 670101 h 2438498"/>
              <a:gd name="connsiteX36" fmla="*/ 2161181 w 2169548"/>
              <a:gd name="connsiteY36" fmla="*/ 693653 h 2438498"/>
              <a:gd name="connsiteX37" fmla="*/ 2164916 w 2169548"/>
              <a:gd name="connsiteY37" fmla="*/ 719332 h 2438498"/>
              <a:gd name="connsiteX38" fmla="*/ 2167307 w 2169548"/>
              <a:gd name="connsiteY38" fmla="*/ 747444 h 2438498"/>
              <a:gd name="connsiteX39" fmla="*/ 2168801 w 2169548"/>
              <a:gd name="connsiteY39" fmla="*/ 778137 h 2438498"/>
              <a:gd name="connsiteX40" fmla="*/ 2169399 w 2169548"/>
              <a:gd name="connsiteY40" fmla="*/ 811871 h 2438498"/>
              <a:gd name="connsiteX41" fmla="*/ 2169548 w 2169548"/>
              <a:gd name="connsiteY41" fmla="*/ 848946 h 2438498"/>
              <a:gd name="connsiteX42" fmla="*/ 2169100 w 2169548"/>
              <a:gd name="connsiteY42" fmla="*/ 889365 h 2438498"/>
              <a:gd name="connsiteX43" fmla="*/ 2168203 w 2169548"/>
              <a:gd name="connsiteY43" fmla="*/ 933279 h 2438498"/>
              <a:gd name="connsiteX44" fmla="*/ 2167307 w 2169548"/>
              <a:gd name="connsiteY44" fmla="*/ 981447 h 2438498"/>
              <a:gd name="connsiteX45" fmla="*/ 2166261 w 2169548"/>
              <a:gd name="connsiteY45" fmla="*/ 1033870 h 2438498"/>
              <a:gd name="connsiteX46" fmla="*/ 2165364 w 2169548"/>
              <a:gd name="connsiteY46" fmla="*/ 1090700 h 2438498"/>
              <a:gd name="connsiteX47" fmla="*/ 2164617 w 2169548"/>
              <a:gd name="connsiteY47" fmla="*/ 1152543 h 2438498"/>
              <a:gd name="connsiteX48" fmla="*/ 2164319 w 2169548"/>
              <a:gd name="connsiteY48" fmla="*/ 1219250 h 2438498"/>
              <a:gd name="connsiteX49" fmla="*/ 2164617 w 2169548"/>
              <a:gd name="connsiteY49" fmla="*/ 1285956 h 2438498"/>
              <a:gd name="connsiteX50" fmla="*/ 2165364 w 2169548"/>
              <a:gd name="connsiteY50" fmla="*/ 1347800 h 2438498"/>
              <a:gd name="connsiteX51" fmla="*/ 2166261 w 2169548"/>
              <a:gd name="connsiteY51" fmla="*/ 1404629 h 2438498"/>
              <a:gd name="connsiteX52" fmla="*/ 2167307 w 2169548"/>
              <a:gd name="connsiteY52" fmla="*/ 1457052 h 2438498"/>
              <a:gd name="connsiteX53" fmla="*/ 2168203 w 2169548"/>
              <a:gd name="connsiteY53" fmla="*/ 1505220 h 2438498"/>
              <a:gd name="connsiteX54" fmla="*/ 2169100 w 2169548"/>
              <a:gd name="connsiteY54" fmla="*/ 1549134 h 2438498"/>
              <a:gd name="connsiteX55" fmla="*/ 2169548 w 2169548"/>
              <a:gd name="connsiteY55" fmla="*/ 1589552 h 2438498"/>
              <a:gd name="connsiteX56" fmla="*/ 2169399 w 2169548"/>
              <a:gd name="connsiteY56" fmla="*/ 1626628 h 2438498"/>
              <a:gd name="connsiteX57" fmla="*/ 2168801 w 2169548"/>
              <a:gd name="connsiteY57" fmla="*/ 1660361 h 2438498"/>
              <a:gd name="connsiteX58" fmla="*/ 2167307 w 2169548"/>
              <a:gd name="connsiteY58" fmla="*/ 1691054 h 2438498"/>
              <a:gd name="connsiteX59" fmla="*/ 2164916 w 2169548"/>
              <a:gd name="connsiteY59" fmla="*/ 1719166 h 2438498"/>
              <a:gd name="connsiteX60" fmla="*/ 2161330 w 2169548"/>
              <a:gd name="connsiteY60" fmla="*/ 1744845 h 2438498"/>
              <a:gd name="connsiteX61" fmla="*/ 2156549 w 2169548"/>
              <a:gd name="connsiteY61" fmla="*/ 1768398 h 2438498"/>
              <a:gd name="connsiteX62" fmla="*/ 2150273 w 2169548"/>
              <a:gd name="connsiteY62" fmla="*/ 1790127 h 2438498"/>
              <a:gd name="connsiteX63" fmla="*/ 2142503 w 2169548"/>
              <a:gd name="connsiteY63" fmla="*/ 1810183 h 2438498"/>
              <a:gd name="connsiteX64" fmla="*/ 2133090 w 2169548"/>
              <a:gd name="connsiteY64" fmla="*/ 1828874 h 2438498"/>
              <a:gd name="connsiteX65" fmla="*/ 2121735 w 2169548"/>
              <a:gd name="connsiteY65" fmla="*/ 1846500 h 2438498"/>
              <a:gd name="connsiteX66" fmla="*/ 2108287 w 2169548"/>
              <a:gd name="connsiteY66" fmla="*/ 1863366 h 2438498"/>
              <a:gd name="connsiteX67" fmla="*/ 2092897 w 2169548"/>
              <a:gd name="connsiteY67" fmla="*/ 1879625 h 2438498"/>
              <a:gd name="connsiteX68" fmla="*/ 2074967 w 2169548"/>
              <a:gd name="connsiteY68" fmla="*/ 1895429 h 2438498"/>
              <a:gd name="connsiteX69" fmla="*/ 2054646 w 2169548"/>
              <a:gd name="connsiteY69" fmla="*/ 1911535 h 2438498"/>
              <a:gd name="connsiteX70" fmla="*/ 2031785 w 2169548"/>
              <a:gd name="connsiteY70" fmla="*/ 1927641 h 2438498"/>
              <a:gd name="connsiteX71" fmla="*/ 2005936 w 2169548"/>
              <a:gd name="connsiteY71" fmla="*/ 1944356 h 2438498"/>
              <a:gd name="connsiteX72" fmla="*/ 1977397 w 2169548"/>
              <a:gd name="connsiteY72" fmla="*/ 1961830 h 2438498"/>
              <a:gd name="connsiteX73" fmla="*/ 1945571 w 2169548"/>
              <a:gd name="connsiteY73" fmla="*/ 1980217 h 2438498"/>
              <a:gd name="connsiteX74" fmla="*/ 1910607 w 2169548"/>
              <a:gd name="connsiteY74" fmla="*/ 1999970 h 2438498"/>
              <a:gd name="connsiteX75" fmla="*/ 1872207 w 2169548"/>
              <a:gd name="connsiteY75" fmla="*/ 2021395 h 2438498"/>
              <a:gd name="connsiteX76" fmla="*/ 1830519 w 2169548"/>
              <a:gd name="connsiteY76" fmla="*/ 2044643 h 2438498"/>
              <a:gd name="connsiteX77" fmla="*/ 1784797 w 2169548"/>
              <a:gd name="connsiteY77" fmla="*/ 2070019 h 2438498"/>
              <a:gd name="connsiteX78" fmla="*/ 1735489 w 2169548"/>
              <a:gd name="connsiteY78" fmla="*/ 2097522 h 2438498"/>
              <a:gd name="connsiteX79" fmla="*/ 1681998 w 2169548"/>
              <a:gd name="connsiteY79" fmla="*/ 2127760 h 2438498"/>
              <a:gd name="connsiteX80" fmla="*/ 1624621 w 2169548"/>
              <a:gd name="connsiteY80" fmla="*/ 2161038 h 2438498"/>
              <a:gd name="connsiteX81" fmla="*/ 1567244 w 2169548"/>
              <a:gd name="connsiteY81" fmla="*/ 2194466 h 2438498"/>
              <a:gd name="connsiteX82" fmla="*/ 1514500 w 2169548"/>
              <a:gd name="connsiteY82" fmla="*/ 2226072 h 2438498"/>
              <a:gd name="connsiteX83" fmla="*/ 1466089 w 2169548"/>
              <a:gd name="connsiteY83" fmla="*/ 2255246 h 2438498"/>
              <a:gd name="connsiteX84" fmla="*/ 1421562 w 2169548"/>
              <a:gd name="connsiteY84" fmla="*/ 2282445 h 2438498"/>
              <a:gd name="connsiteX85" fmla="*/ 1380622 w 2169548"/>
              <a:gd name="connsiteY85" fmla="*/ 2307213 h 2438498"/>
              <a:gd name="connsiteX86" fmla="*/ 1343118 w 2169548"/>
              <a:gd name="connsiteY86" fmla="*/ 2330158 h 2438498"/>
              <a:gd name="connsiteX87" fmla="*/ 1308602 w 2169548"/>
              <a:gd name="connsiteY87" fmla="*/ 2350672 h 2438498"/>
              <a:gd name="connsiteX88" fmla="*/ 1276926 w 2169548"/>
              <a:gd name="connsiteY88" fmla="*/ 2369209 h 2438498"/>
              <a:gd name="connsiteX89" fmla="*/ 1247640 w 2169548"/>
              <a:gd name="connsiteY89" fmla="*/ 2385315 h 2438498"/>
              <a:gd name="connsiteX90" fmla="*/ 1220445 w 2169548"/>
              <a:gd name="connsiteY90" fmla="*/ 2399447 h 2438498"/>
              <a:gd name="connsiteX91" fmla="*/ 1195045 w 2169548"/>
              <a:gd name="connsiteY91" fmla="*/ 2411299 h 2438498"/>
              <a:gd name="connsiteX92" fmla="*/ 1171137 w 2169548"/>
              <a:gd name="connsiteY92" fmla="*/ 2421176 h 2438498"/>
              <a:gd name="connsiteX93" fmla="*/ 1148575 w 2169548"/>
              <a:gd name="connsiteY93" fmla="*/ 2428774 h 2438498"/>
              <a:gd name="connsiteX94" fmla="*/ 1126761 w 2169548"/>
              <a:gd name="connsiteY94" fmla="*/ 2434092 h 2438498"/>
              <a:gd name="connsiteX95" fmla="*/ 1105543 w 2169548"/>
              <a:gd name="connsiteY95" fmla="*/ 2437435 h 2438498"/>
              <a:gd name="connsiteX96" fmla="*/ 1084924 w 2169548"/>
              <a:gd name="connsiteY96" fmla="*/ 2438498 h 2438498"/>
              <a:gd name="connsiteX97" fmla="*/ 1064005 w 2169548"/>
              <a:gd name="connsiteY97" fmla="*/ 2437435 h 2438498"/>
              <a:gd name="connsiteX98" fmla="*/ 1042788 w 2169548"/>
              <a:gd name="connsiteY98" fmla="*/ 2434092 h 2438498"/>
              <a:gd name="connsiteX99" fmla="*/ 1020974 w 2169548"/>
              <a:gd name="connsiteY99" fmla="*/ 2428774 h 2438498"/>
              <a:gd name="connsiteX100" fmla="*/ 998410 w 2169548"/>
              <a:gd name="connsiteY100" fmla="*/ 2421176 h 2438498"/>
              <a:gd name="connsiteX101" fmla="*/ 974505 w 2169548"/>
              <a:gd name="connsiteY101" fmla="*/ 2411299 h 2438498"/>
              <a:gd name="connsiteX102" fmla="*/ 949103 w 2169548"/>
              <a:gd name="connsiteY102" fmla="*/ 2399447 h 2438498"/>
              <a:gd name="connsiteX103" fmla="*/ 921909 w 2169548"/>
              <a:gd name="connsiteY103" fmla="*/ 2385315 h 2438498"/>
              <a:gd name="connsiteX104" fmla="*/ 892623 w 2169548"/>
              <a:gd name="connsiteY104" fmla="*/ 2369209 h 2438498"/>
              <a:gd name="connsiteX105" fmla="*/ 860946 w 2169548"/>
              <a:gd name="connsiteY105" fmla="*/ 2350672 h 2438498"/>
              <a:gd name="connsiteX106" fmla="*/ 826431 w 2169548"/>
              <a:gd name="connsiteY106" fmla="*/ 2330158 h 2438498"/>
              <a:gd name="connsiteX107" fmla="*/ 788927 w 2169548"/>
              <a:gd name="connsiteY107" fmla="*/ 2307213 h 2438498"/>
              <a:gd name="connsiteX108" fmla="*/ 747987 w 2169548"/>
              <a:gd name="connsiteY108" fmla="*/ 2282445 h 2438498"/>
              <a:gd name="connsiteX109" fmla="*/ 703460 w 2169548"/>
              <a:gd name="connsiteY109" fmla="*/ 2255246 h 2438498"/>
              <a:gd name="connsiteX110" fmla="*/ 655049 w 2169548"/>
              <a:gd name="connsiteY110" fmla="*/ 2226072 h 2438498"/>
              <a:gd name="connsiteX111" fmla="*/ 602304 w 2169548"/>
              <a:gd name="connsiteY111" fmla="*/ 2194466 h 2438498"/>
              <a:gd name="connsiteX112" fmla="*/ 544928 w 2169548"/>
              <a:gd name="connsiteY112" fmla="*/ 2161038 h 2438498"/>
              <a:gd name="connsiteX113" fmla="*/ 487551 w 2169548"/>
              <a:gd name="connsiteY113" fmla="*/ 2127760 h 2438498"/>
              <a:gd name="connsiteX114" fmla="*/ 434059 w 2169548"/>
              <a:gd name="connsiteY114" fmla="*/ 2097522 h 2438498"/>
              <a:gd name="connsiteX115" fmla="*/ 384752 w 2169548"/>
              <a:gd name="connsiteY115" fmla="*/ 2069867 h 2438498"/>
              <a:gd name="connsiteX116" fmla="*/ 339029 w 2169548"/>
              <a:gd name="connsiteY116" fmla="*/ 2044491 h 2438498"/>
              <a:gd name="connsiteX117" fmla="*/ 297342 w 2169548"/>
              <a:gd name="connsiteY117" fmla="*/ 2021395 h 2438498"/>
              <a:gd name="connsiteX118" fmla="*/ 258942 w 2169548"/>
              <a:gd name="connsiteY118" fmla="*/ 1999970 h 2438498"/>
              <a:gd name="connsiteX119" fmla="*/ 223978 w 2169548"/>
              <a:gd name="connsiteY119" fmla="*/ 1980217 h 2438498"/>
              <a:gd name="connsiteX120" fmla="*/ 192301 w 2169548"/>
              <a:gd name="connsiteY120" fmla="*/ 1961830 h 2438498"/>
              <a:gd name="connsiteX121" fmla="*/ 163612 w 2169548"/>
              <a:gd name="connsiteY121" fmla="*/ 1944204 h 2438498"/>
              <a:gd name="connsiteX122" fmla="*/ 137763 w 2169548"/>
              <a:gd name="connsiteY122" fmla="*/ 1927641 h 2438498"/>
              <a:gd name="connsiteX123" fmla="*/ 115052 w 2169548"/>
              <a:gd name="connsiteY123" fmla="*/ 1911535 h 2438498"/>
              <a:gd name="connsiteX124" fmla="*/ 94582 w 2169548"/>
              <a:gd name="connsiteY124" fmla="*/ 1895429 h 2438498"/>
              <a:gd name="connsiteX125" fmla="*/ 76652 w 2169548"/>
              <a:gd name="connsiteY125" fmla="*/ 1879625 h 2438498"/>
              <a:gd name="connsiteX126" fmla="*/ 61261 w 2169548"/>
              <a:gd name="connsiteY126" fmla="*/ 1863366 h 2438498"/>
              <a:gd name="connsiteX127" fmla="*/ 47814 w 2169548"/>
              <a:gd name="connsiteY127" fmla="*/ 1846500 h 2438498"/>
              <a:gd name="connsiteX128" fmla="*/ 36459 w 2169548"/>
              <a:gd name="connsiteY128" fmla="*/ 1828874 h 2438498"/>
              <a:gd name="connsiteX129" fmla="*/ 27045 w 2169548"/>
              <a:gd name="connsiteY129" fmla="*/ 1810183 h 2438498"/>
              <a:gd name="connsiteX130" fmla="*/ 19275 w 2169548"/>
              <a:gd name="connsiteY130" fmla="*/ 1790127 h 2438498"/>
              <a:gd name="connsiteX131" fmla="*/ 13000 w 2169548"/>
              <a:gd name="connsiteY131" fmla="*/ 1768398 h 2438498"/>
              <a:gd name="connsiteX132" fmla="*/ 8368 w 2169548"/>
              <a:gd name="connsiteY132" fmla="*/ 1744845 h 2438498"/>
              <a:gd name="connsiteX133" fmla="*/ 4632 w 2169548"/>
              <a:gd name="connsiteY133" fmla="*/ 1719166 h 2438498"/>
              <a:gd name="connsiteX134" fmla="*/ 2242 w 2169548"/>
              <a:gd name="connsiteY134" fmla="*/ 1691054 h 2438498"/>
              <a:gd name="connsiteX135" fmla="*/ 747 w 2169548"/>
              <a:gd name="connsiteY135" fmla="*/ 1660361 h 2438498"/>
              <a:gd name="connsiteX136" fmla="*/ 150 w 2169548"/>
              <a:gd name="connsiteY136" fmla="*/ 1626628 h 2438498"/>
              <a:gd name="connsiteX137" fmla="*/ 0 w 2169548"/>
              <a:gd name="connsiteY137" fmla="*/ 1589552 h 2438498"/>
              <a:gd name="connsiteX138" fmla="*/ 448 w 2169548"/>
              <a:gd name="connsiteY138" fmla="*/ 1549134 h 2438498"/>
              <a:gd name="connsiteX139" fmla="*/ 1345 w 2169548"/>
              <a:gd name="connsiteY139" fmla="*/ 1505220 h 2438498"/>
              <a:gd name="connsiteX140" fmla="*/ 2242 w 2169548"/>
              <a:gd name="connsiteY140" fmla="*/ 1457052 h 2438498"/>
              <a:gd name="connsiteX141" fmla="*/ 3287 w 2169548"/>
              <a:gd name="connsiteY141" fmla="*/ 1404629 h 2438498"/>
              <a:gd name="connsiteX142" fmla="*/ 4184 w 2169548"/>
              <a:gd name="connsiteY142" fmla="*/ 1347800 h 2438498"/>
              <a:gd name="connsiteX143" fmla="*/ 4931 w 2169548"/>
              <a:gd name="connsiteY143" fmla="*/ 1285956 h 2438498"/>
              <a:gd name="connsiteX144" fmla="*/ 5230 w 2169548"/>
              <a:gd name="connsiteY144" fmla="*/ 1219250 h 2438498"/>
              <a:gd name="connsiteX145" fmla="*/ 4931 w 2169548"/>
              <a:gd name="connsiteY145" fmla="*/ 1152543 h 2438498"/>
              <a:gd name="connsiteX146" fmla="*/ 4184 w 2169548"/>
              <a:gd name="connsiteY146" fmla="*/ 1090700 h 2438498"/>
              <a:gd name="connsiteX147" fmla="*/ 3287 w 2169548"/>
              <a:gd name="connsiteY147" fmla="*/ 1033870 h 2438498"/>
              <a:gd name="connsiteX148" fmla="*/ 2242 w 2169548"/>
              <a:gd name="connsiteY148" fmla="*/ 981447 h 2438498"/>
              <a:gd name="connsiteX149" fmla="*/ 1345 w 2169548"/>
              <a:gd name="connsiteY149" fmla="*/ 933279 h 2438498"/>
              <a:gd name="connsiteX150" fmla="*/ 448 w 2169548"/>
              <a:gd name="connsiteY150" fmla="*/ 889365 h 2438498"/>
              <a:gd name="connsiteX151" fmla="*/ 0 w 2169548"/>
              <a:gd name="connsiteY151" fmla="*/ 848946 h 2438498"/>
              <a:gd name="connsiteX152" fmla="*/ 150 w 2169548"/>
              <a:gd name="connsiteY152" fmla="*/ 811871 h 2438498"/>
              <a:gd name="connsiteX153" fmla="*/ 747 w 2169548"/>
              <a:gd name="connsiteY153" fmla="*/ 778137 h 2438498"/>
              <a:gd name="connsiteX154" fmla="*/ 2242 w 2169548"/>
              <a:gd name="connsiteY154" fmla="*/ 747444 h 2438498"/>
              <a:gd name="connsiteX155" fmla="*/ 4632 w 2169548"/>
              <a:gd name="connsiteY155" fmla="*/ 719332 h 2438498"/>
              <a:gd name="connsiteX156" fmla="*/ 8218 w 2169548"/>
              <a:gd name="connsiteY156" fmla="*/ 693653 h 2438498"/>
              <a:gd name="connsiteX157" fmla="*/ 13000 w 2169548"/>
              <a:gd name="connsiteY157" fmla="*/ 670101 h 2438498"/>
              <a:gd name="connsiteX158" fmla="*/ 19275 w 2169548"/>
              <a:gd name="connsiteY158" fmla="*/ 648372 h 2438498"/>
              <a:gd name="connsiteX159" fmla="*/ 27045 w 2169548"/>
              <a:gd name="connsiteY159" fmla="*/ 628315 h 2438498"/>
              <a:gd name="connsiteX160" fmla="*/ 36459 w 2169548"/>
              <a:gd name="connsiteY160" fmla="*/ 609625 h 2438498"/>
              <a:gd name="connsiteX161" fmla="*/ 47814 w 2169548"/>
              <a:gd name="connsiteY161" fmla="*/ 591998 h 2438498"/>
              <a:gd name="connsiteX162" fmla="*/ 61261 w 2169548"/>
              <a:gd name="connsiteY162" fmla="*/ 575132 h 2438498"/>
              <a:gd name="connsiteX163" fmla="*/ 76652 w 2169548"/>
              <a:gd name="connsiteY163" fmla="*/ 558873 h 2438498"/>
              <a:gd name="connsiteX164" fmla="*/ 94582 w 2169548"/>
              <a:gd name="connsiteY164" fmla="*/ 543070 h 2438498"/>
              <a:gd name="connsiteX165" fmla="*/ 114903 w 2169548"/>
              <a:gd name="connsiteY165" fmla="*/ 526964 h 2438498"/>
              <a:gd name="connsiteX166" fmla="*/ 137763 w 2169548"/>
              <a:gd name="connsiteY166" fmla="*/ 510857 h 2438498"/>
              <a:gd name="connsiteX167" fmla="*/ 163612 w 2169548"/>
              <a:gd name="connsiteY167" fmla="*/ 494143 h 2438498"/>
              <a:gd name="connsiteX168" fmla="*/ 192152 w 2169548"/>
              <a:gd name="connsiteY168" fmla="*/ 476669 h 2438498"/>
              <a:gd name="connsiteX169" fmla="*/ 223978 w 2169548"/>
              <a:gd name="connsiteY169" fmla="*/ 458282 h 2438498"/>
              <a:gd name="connsiteX170" fmla="*/ 258942 w 2169548"/>
              <a:gd name="connsiteY170" fmla="*/ 438529 h 2438498"/>
              <a:gd name="connsiteX171" fmla="*/ 297342 w 2169548"/>
              <a:gd name="connsiteY171" fmla="*/ 417104 h 2438498"/>
              <a:gd name="connsiteX172" fmla="*/ 339029 w 2169548"/>
              <a:gd name="connsiteY172" fmla="*/ 393856 h 2438498"/>
              <a:gd name="connsiteX173" fmla="*/ 384752 w 2169548"/>
              <a:gd name="connsiteY173" fmla="*/ 368480 h 2438498"/>
              <a:gd name="connsiteX174" fmla="*/ 434059 w 2169548"/>
              <a:gd name="connsiteY174" fmla="*/ 340977 h 2438498"/>
              <a:gd name="connsiteX175" fmla="*/ 487551 w 2169548"/>
              <a:gd name="connsiteY175" fmla="*/ 310739 h 2438498"/>
              <a:gd name="connsiteX176" fmla="*/ 544928 w 2169548"/>
              <a:gd name="connsiteY176" fmla="*/ 277461 h 2438498"/>
              <a:gd name="connsiteX177" fmla="*/ 602304 w 2169548"/>
              <a:gd name="connsiteY177" fmla="*/ 244033 h 2438498"/>
              <a:gd name="connsiteX178" fmla="*/ 655049 w 2169548"/>
              <a:gd name="connsiteY178" fmla="*/ 212427 h 2438498"/>
              <a:gd name="connsiteX179" fmla="*/ 703460 w 2169548"/>
              <a:gd name="connsiteY179" fmla="*/ 183252 h 2438498"/>
              <a:gd name="connsiteX180" fmla="*/ 747987 w 2169548"/>
              <a:gd name="connsiteY180" fmla="*/ 156054 h 2438498"/>
              <a:gd name="connsiteX181" fmla="*/ 788927 w 2169548"/>
              <a:gd name="connsiteY181" fmla="*/ 131285 h 2438498"/>
              <a:gd name="connsiteX182" fmla="*/ 826431 w 2169548"/>
              <a:gd name="connsiteY182" fmla="*/ 108341 h 2438498"/>
              <a:gd name="connsiteX183" fmla="*/ 860946 w 2169548"/>
              <a:gd name="connsiteY183" fmla="*/ 87828 h 2438498"/>
              <a:gd name="connsiteX184" fmla="*/ 892623 w 2169548"/>
              <a:gd name="connsiteY184" fmla="*/ 69289 h 2438498"/>
              <a:gd name="connsiteX185" fmla="*/ 921909 w 2169548"/>
              <a:gd name="connsiteY185" fmla="*/ 53183 h 2438498"/>
              <a:gd name="connsiteX186" fmla="*/ 949103 w 2169548"/>
              <a:gd name="connsiteY186" fmla="*/ 39052 h 2438498"/>
              <a:gd name="connsiteX187" fmla="*/ 974505 w 2169548"/>
              <a:gd name="connsiteY187" fmla="*/ 27199 h 2438498"/>
              <a:gd name="connsiteX188" fmla="*/ 998410 w 2169548"/>
              <a:gd name="connsiteY188" fmla="*/ 17322 h 2438498"/>
              <a:gd name="connsiteX189" fmla="*/ 1020974 w 2169548"/>
              <a:gd name="connsiteY189" fmla="*/ 9725 h 2438498"/>
              <a:gd name="connsiteX190" fmla="*/ 1042788 w 2169548"/>
              <a:gd name="connsiteY190" fmla="*/ 4407 h 2438498"/>
              <a:gd name="connsiteX191" fmla="*/ 1064005 w 2169548"/>
              <a:gd name="connsiteY191" fmla="*/ 1064 h 243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69548" h="2438498">
                <a:moveTo>
                  <a:pt x="1084924" y="0"/>
                </a:moveTo>
                <a:lnTo>
                  <a:pt x="1105543" y="1064"/>
                </a:lnTo>
                <a:lnTo>
                  <a:pt x="1126761" y="4407"/>
                </a:lnTo>
                <a:lnTo>
                  <a:pt x="1148575" y="9725"/>
                </a:lnTo>
                <a:lnTo>
                  <a:pt x="1171137" y="17322"/>
                </a:lnTo>
                <a:lnTo>
                  <a:pt x="1195045" y="27199"/>
                </a:lnTo>
                <a:lnTo>
                  <a:pt x="1220445" y="39052"/>
                </a:lnTo>
                <a:lnTo>
                  <a:pt x="1247640" y="53183"/>
                </a:lnTo>
                <a:lnTo>
                  <a:pt x="1276926" y="69289"/>
                </a:lnTo>
                <a:lnTo>
                  <a:pt x="1308602" y="87828"/>
                </a:lnTo>
                <a:lnTo>
                  <a:pt x="1343118" y="108341"/>
                </a:lnTo>
                <a:lnTo>
                  <a:pt x="1380622" y="131285"/>
                </a:lnTo>
                <a:lnTo>
                  <a:pt x="1421562" y="156054"/>
                </a:lnTo>
                <a:lnTo>
                  <a:pt x="1466089" y="183252"/>
                </a:lnTo>
                <a:lnTo>
                  <a:pt x="1514500" y="212427"/>
                </a:lnTo>
                <a:lnTo>
                  <a:pt x="1567244" y="244033"/>
                </a:lnTo>
                <a:lnTo>
                  <a:pt x="1624621" y="277461"/>
                </a:lnTo>
                <a:lnTo>
                  <a:pt x="1681998" y="310739"/>
                </a:lnTo>
                <a:lnTo>
                  <a:pt x="1735489" y="340977"/>
                </a:lnTo>
                <a:lnTo>
                  <a:pt x="1784797" y="368632"/>
                </a:lnTo>
                <a:lnTo>
                  <a:pt x="1830519" y="394007"/>
                </a:lnTo>
                <a:lnTo>
                  <a:pt x="1872207" y="417104"/>
                </a:lnTo>
                <a:lnTo>
                  <a:pt x="1910607" y="438529"/>
                </a:lnTo>
                <a:lnTo>
                  <a:pt x="1945571" y="458282"/>
                </a:lnTo>
                <a:lnTo>
                  <a:pt x="1977247" y="476669"/>
                </a:lnTo>
                <a:lnTo>
                  <a:pt x="2005936" y="494295"/>
                </a:lnTo>
                <a:lnTo>
                  <a:pt x="2031785" y="510857"/>
                </a:lnTo>
                <a:lnTo>
                  <a:pt x="2054496" y="526964"/>
                </a:lnTo>
                <a:lnTo>
                  <a:pt x="2074967" y="543070"/>
                </a:lnTo>
                <a:lnTo>
                  <a:pt x="2092897" y="558873"/>
                </a:lnTo>
                <a:lnTo>
                  <a:pt x="2108287" y="575132"/>
                </a:lnTo>
                <a:lnTo>
                  <a:pt x="2121735" y="591998"/>
                </a:lnTo>
                <a:lnTo>
                  <a:pt x="2133090" y="609625"/>
                </a:lnTo>
                <a:lnTo>
                  <a:pt x="2142503" y="628315"/>
                </a:lnTo>
                <a:lnTo>
                  <a:pt x="2150273" y="648372"/>
                </a:lnTo>
                <a:lnTo>
                  <a:pt x="2156549" y="670101"/>
                </a:lnTo>
                <a:lnTo>
                  <a:pt x="2161181" y="693653"/>
                </a:lnTo>
                <a:lnTo>
                  <a:pt x="2164916" y="719332"/>
                </a:lnTo>
                <a:lnTo>
                  <a:pt x="2167307" y="747444"/>
                </a:lnTo>
                <a:lnTo>
                  <a:pt x="2168801" y="778137"/>
                </a:lnTo>
                <a:lnTo>
                  <a:pt x="2169399" y="811871"/>
                </a:lnTo>
                <a:lnTo>
                  <a:pt x="2169548" y="848946"/>
                </a:lnTo>
                <a:lnTo>
                  <a:pt x="2169100" y="889365"/>
                </a:lnTo>
                <a:lnTo>
                  <a:pt x="2168203" y="933279"/>
                </a:lnTo>
                <a:lnTo>
                  <a:pt x="2167307" y="981447"/>
                </a:lnTo>
                <a:lnTo>
                  <a:pt x="2166261" y="1033870"/>
                </a:lnTo>
                <a:lnTo>
                  <a:pt x="2165364" y="1090700"/>
                </a:lnTo>
                <a:lnTo>
                  <a:pt x="2164617" y="1152543"/>
                </a:lnTo>
                <a:lnTo>
                  <a:pt x="2164319" y="1219250"/>
                </a:lnTo>
                <a:lnTo>
                  <a:pt x="2164617" y="1285956"/>
                </a:lnTo>
                <a:lnTo>
                  <a:pt x="2165364" y="1347800"/>
                </a:lnTo>
                <a:lnTo>
                  <a:pt x="2166261" y="1404629"/>
                </a:lnTo>
                <a:lnTo>
                  <a:pt x="2167307" y="1457052"/>
                </a:lnTo>
                <a:lnTo>
                  <a:pt x="2168203" y="1505220"/>
                </a:lnTo>
                <a:lnTo>
                  <a:pt x="2169100" y="1549134"/>
                </a:lnTo>
                <a:lnTo>
                  <a:pt x="2169548" y="1589552"/>
                </a:lnTo>
                <a:lnTo>
                  <a:pt x="2169399" y="1626628"/>
                </a:lnTo>
                <a:lnTo>
                  <a:pt x="2168801" y="1660361"/>
                </a:lnTo>
                <a:lnTo>
                  <a:pt x="2167307" y="1691054"/>
                </a:lnTo>
                <a:lnTo>
                  <a:pt x="2164916" y="1719166"/>
                </a:lnTo>
                <a:lnTo>
                  <a:pt x="2161330" y="1744845"/>
                </a:lnTo>
                <a:lnTo>
                  <a:pt x="2156549" y="1768398"/>
                </a:lnTo>
                <a:lnTo>
                  <a:pt x="2150273" y="1790127"/>
                </a:lnTo>
                <a:lnTo>
                  <a:pt x="2142503" y="1810183"/>
                </a:lnTo>
                <a:lnTo>
                  <a:pt x="2133090" y="1828874"/>
                </a:lnTo>
                <a:lnTo>
                  <a:pt x="2121735" y="1846500"/>
                </a:lnTo>
                <a:lnTo>
                  <a:pt x="2108287" y="1863366"/>
                </a:lnTo>
                <a:lnTo>
                  <a:pt x="2092897" y="1879625"/>
                </a:lnTo>
                <a:lnTo>
                  <a:pt x="2074967" y="1895429"/>
                </a:lnTo>
                <a:lnTo>
                  <a:pt x="2054646" y="1911535"/>
                </a:lnTo>
                <a:lnTo>
                  <a:pt x="2031785" y="1927641"/>
                </a:lnTo>
                <a:lnTo>
                  <a:pt x="2005936" y="1944356"/>
                </a:lnTo>
                <a:lnTo>
                  <a:pt x="1977397" y="1961830"/>
                </a:lnTo>
                <a:lnTo>
                  <a:pt x="1945571" y="1980217"/>
                </a:lnTo>
                <a:lnTo>
                  <a:pt x="1910607" y="1999970"/>
                </a:lnTo>
                <a:lnTo>
                  <a:pt x="1872207" y="2021395"/>
                </a:lnTo>
                <a:lnTo>
                  <a:pt x="1830519" y="2044643"/>
                </a:lnTo>
                <a:lnTo>
                  <a:pt x="1784797" y="2070019"/>
                </a:lnTo>
                <a:lnTo>
                  <a:pt x="1735489" y="2097522"/>
                </a:lnTo>
                <a:lnTo>
                  <a:pt x="1681998" y="2127760"/>
                </a:lnTo>
                <a:lnTo>
                  <a:pt x="1624621" y="2161038"/>
                </a:lnTo>
                <a:lnTo>
                  <a:pt x="1567244" y="2194466"/>
                </a:lnTo>
                <a:lnTo>
                  <a:pt x="1514500" y="2226072"/>
                </a:lnTo>
                <a:lnTo>
                  <a:pt x="1466089" y="2255246"/>
                </a:lnTo>
                <a:lnTo>
                  <a:pt x="1421562" y="2282445"/>
                </a:lnTo>
                <a:lnTo>
                  <a:pt x="1380622" y="2307213"/>
                </a:lnTo>
                <a:lnTo>
                  <a:pt x="1343118" y="2330158"/>
                </a:lnTo>
                <a:lnTo>
                  <a:pt x="1308602" y="2350672"/>
                </a:lnTo>
                <a:lnTo>
                  <a:pt x="1276926" y="2369209"/>
                </a:lnTo>
                <a:lnTo>
                  <a:pt x="1247640" y="2385315"/>
                </a:lnTo>
                <a:lnTo>
                  <a:pt x="1220445" y="2399447"/>
                </a:lnTo>
                <a:lnTo>
                  <a:pt x="1195045" y="2411299"/>
                </a:lnTo>
                <a:lnTo>
                  <a:pt x="1171137" y="2421176"/>
                </a:lnTo>
                <a:lnTo>
                  <a:pt x="1148575" y="2428774"/>
                </a:lnTo>
                <a:lnTo>
                  <a:pt x="1126761" y="2434092"/>
                </a:lnTo>
                <a:lnTo>
                  <a:pt x="1105543" y="2437435"/>
                </a:lnTo>
                <a:lnTo>
                  <a:pt x="1084924" y="2438498"/>
                </a:lnTo>
                <a:lnTo>
                  <a:pt x="1064005" y="2437435"/>
                </a:lnTo>
                <a:lnTo>
                  <a:pt x="1042788" y="2434092"/>
                </a:lnTo>
                <a:lnTo>
                  <a:pt x="1020974" y="2428774"/>
                </a:lnTo>
                <a:lnTo>
                  <a:pt x="998410" y="2421176"/>
                </a:lnTo>
                <a:lnTo>
                  <a:pt x="974505" y="2411299"/>
                </a:lnTo>
                <a:lnTo>
                  <a:pt x="949103" y="2399447"/>
                </a:lnTo>
                <a:lnTo>
                  <a:pt x="921909" y="2385315"/>
                </a:lnTo>
                <a:lnTo>
                  <a:pt x="892623" y="2369209"/>
                </a:lnTo>
                <a:lnTo>
                  <a:pt x="860946" y="2350672"/>
                </a:lnTo>
                <a:lnTo>
                  <a:pt x="826431" y="2330158"/>
                </a:lnTo>
                <a:lnTo>
                  <a:pt x="788927" y="2307213"/>
                </a:lnTo>
                <a:lnTo>
                  <a:pt x="747987" y="2282445"/>
                </a:lnTo>
                <a:lnTo>
                  <a:pt x="703460" y="2255246"/>
                </a:lnTo>
                <a:lnTo>
                  <a:pt x="655049" y="2226072"/>
                </a:lnTo>
                <a:lnTo>
                  <a:pt x="602304" y="2194466"/>
                </a:lnTo>
                <a:lnTo>
                  <a:pt x="544928" y="2161038"/>
                </a:lnTo>
                <a:lnTo>
                  <a:pt x="487551" y="2127760"/>
                </a:lnTo>
                <a:lnTo>
                  <a:pt x="434059" y="2097522"/>
                </a:lnTo>
                <a:lnTo>
                  <a:pt x="384752" y="2069867"/>
                </a:lnTo>
                <a:lnTo>
                  <a:pt x="339029" y="2044491"/>
                </a:lnTo>
                <a:lnTo>
                  <a:pt x="297342" y="2021395"/>
                </a:lnTo>
                <a:lnTo>
                  <a:pt x="258942" y="1999970"/>
                </a:lnTo>
                <a:lnTo>
                  <a:pt x="223978" y="1980217"/>
                </a:lnTo>
                <a:lnTo>
                  <a:pt x="192301" y="1961830"/>
                </a:lnTo>
                <a:lnTo>
                  <a:pt x="163612" y="1944204"/>
                </a:lnTo>
                <a:lnTo>
                  <a:pt x="137763" y="1927641"/>
                </a:lnTo>
                <a:lnTo>
                  <a:pt x="115052" y="1911535"/>
                </a:lnTo>
                <a:lnTo>
                  <a:pt x="94582" y="1895429"/>
                </a:lnTo>
                <a:lnTo>
                  <a:pt x="76652" y="1879625"/>
                </a:lnTo>
                <a:lnTo>
                  <a:pt x="61261" y="1863366"/>
                </a:lnTo>
                <a:lnTo>
                  <a:pt x="47814" y="1846500"/>
                </a:lnTo>
                <a:lnTo>
                  <a:pt x="36459" y="1828874"/>
                </a:lnTo>
                <a:lnTo>
                  <a:pt x="27045" y="1810183"/>
                </a:lnTo>
                <a:lnTo>
                  <a:pt x="19275" y="1790127"/>
                </a:lnTo>
                <a:lnTo>
                  <a:pt x="13000" y="1768398"/>
                </a:lnTo>
                <a:lnTo>
                  <a:pt x="8368" y="1744845"/>
                </a:lnTo>
                <a:lnTo>
                  <a:pt x="4632" y="1719166"/>
                </a:lnTo>
                <a:lnTo>
                  <a:pt x="2242" y="1691054"/>
                </a:lnTo>
                <a:lnTo>
                  <a:pt x="747" y="1660361"/>
                </a:lnTo>
                <a:lnTo>
                  <a:pt x="150" y="1626628"/>
                </a:lnTo>
                <a:lnTo>
                  <a:pt x="0" y="1589552"/>
                </a:lnTo>
                <a:lnTo>
                  <a:pt x="448" y="1549134"/>
                </a:lnTo>
                <a:lnTo>
                  <a:pt x="1345" y="1505220"/>
                </a:lnTo>
                <a:lnTo>
                  <a:pt x="2242" y="1457052"/>
                </a:lnTo>
                <a:lnTo>
                  <a:pt x="3287" y="1404629"/>
                </a:lnTo>
                <a:lnTo>
                  <a:pt x="4184" y="1347800"/>
                </a:lnTo>
                <a:lnTo>
                  <a:pt x="4931" y="1285956"/>
                </a:lnTo>
                <a:lnTo>
                  <a:pt x="5230" y="1219250"/>
                </a:lnTo>
                <a:lnTo>
                  <a:pt x="4931" y="1152543"/>
                </a:lnTo>
                <a:lnTo>
                  <a:pt x="4184" y="1090700"/>
                </a:lnTo>
                <a:lnTo>
                  <a:pt x="3287" y="1033870"/>
                </a:lnTo>
                <a:lnTo>
                  <a:pt x="2242" y="981447"/>
                </a:lnTo>
                <a:lnTo>
                  <a:pt x="1345" y="933279"/>
                </a:lnTo>
                <a:lnTo>
                  <a:pt x="448" y="889365"/>
                </a:lnTo>
                <a:lnTo>
                  <a:pt x="0" y="848946"/>
                </a:lnTo>
                <a:lnTo>
                  <a:pt x="150" y="811871"/>
                </a:lnTo>
                <a:lnTo>
                  <a:pt x="747" y="778137"/>
                </a:lnTo>
                <a:lnTo>
                  <a:pt x="2242" y="747444"/>
                </a:lnTo>
                <a:lnTo>
                  <a:pt x="4632" y="719332"/>
                </a:lnTo>
                <a:lnTo>
                  <a:pt x="8218" y="693653"/>
                </a:lnTo>
                <a:lnTo>
                  <a:pt x="13000" y="670101"/>
                </a:lnTo>
                <a:lnTo>
                  <a:pt x="19275" y="648372"/>
                </a:lnTo>
                <a:lnTo>
                  <a:pt x="27045" y="628315"/>
                </a:lnTo>
                <a:lnTo>
                  <a:pt x="36459" y="609625"/>
                </a:lnTo>
                <a:lnTo>
                  <a:pt x="47814" y="591998"/>
                </a:lnTo>
                <a:lnTo>
                  <a:pt x="61261" y="575132"/>
                </a:lnTo>
                <a:lnTo>
                  <a:pt x="76652" y="558873"/>
                </a:lnTo>
                <a:lnTo>
                  <a:pt x="94582" y="543070"/>
                </a:lnTo>
                <a:lnTo>
                  <a:pt x="114903" y="526964"/>
                </a:lnTo>
                <a:lnTo>
                  <a:pt x="137763" y="510857"/>
                </a:lnTo>
                <a:lnTo>
                  <a:pt x="163612" y="494143"/>
                </a:lnTo>
                <a:lnTo>
                  <a:pt x="192152" y="476669"/>
                </a:lnTo>
                <a:lnTo>
                  <a:pt x="223978" y="458282"/>
                </a:lnTo>
                <a:lnTo>
                  <a:pt x="258942" y="438529"/>
                </a:lnTo>
                <a:lnTo>
                  <a:pt x="297342" y="417104"/>
                </a:lnTo>
                <a:lnTo>
                  <a:pt x="339029" y="393856"/>
                </a:lnTo>
                <a:lnTo>
                  <a:pt x="384752" y="368480"/>
                </a:lnTo>
                <a:lnTo>
                  <a:pt x="434059" y="340977"/>
                </a:lnTo>
                <a:lnTo>
                  <a:pt x="487551" y="310739"/>
                </a:lnTo>
                <a:lnTo>
                  <a:pt x="544928" y="277461"/>
                </a:lnTo>
                <a:lnTo>
                  <a:pt x="602304" y="244033"/>
                </a:lnTo>
                <a:lnTo>
                  <a:pt x="655049" y="212427"/>
                </a:lnTo>
                <a:lnTo>
                  <a:pt x="703460" y="183252"/>
                </a:lnTo>
                <a:lnTo>
                  <a:pt x="747987" y="156054"/>
                </a:lnTo>
                <a:lnTo>
                  <a:pt x="788927" y="131285"/>
                </a:lnTo>
                <a:lnTo>
                  <a:pt x="826431" y="108341"/>
                </a:lnTo>
                <a:lnTo>
                  <a:pt x="860946" y="87828"/>
                </a:lnTo>
                <a:lnTo>
                  <a:pt x="892623" y="69289"/>
                </a:lnTo>
                <a:lnTo>
                  <a:pt x="921909" y="53183"/>
                </a:lnTo>
                <a:lnTo>
                  <a:pt x="949103" y="39052"/>
                </a:lnTo>
                <a:lnTo>
                  <a:pt x="974505" y="27199"/>
                </a:lnTo>
                <a:lnTo>
                  <a:pt x="998410" y="17322"/>
                </a:lnTo>
                <a:lnTo>
                  <a:pt x="1020974" y="9725"/>
                </a:lnTo>
                <a:lnTo>
                  <a:pt x="1042788" y="4407"/>
                </a:lnTo>
                <a:lnTo>
                  <a:pt x="1064005" y="1064"/>
                </a:lnTo>
                <a:close/>
              </a:path>
            </a:pathLst>
          </a:custGeom>
        </p:spPr>
        <p:txBody>
          <a:bodyPr wrap="square">
            <a:noAutofit/>
          </a:bodyPr>
          <a:lstStyle>
            <a:lvl1pPr marL="0" indent="0" algn="ctr">
              <a:buNone/>
              <a:defRPr sz="24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nodePh="1">
                                  <p:stCondLst>
                                    <p:cond delay="50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grpId="0" nodeType="withEffect" nodePh="1">
                                  <p:stCondLst>
                                    <p:cond delay="5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par>
                                <p:cTn id="23" presetID="49" presetClass="entr" presetSubtype="0" decel="100000" fill="hold" grpId="0" nodeType="withEffect" nodePh="1">
                                  <p:stCondLst>
                                    <p:cond delay="5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 calcmode="lin" valueType="num">
                                      <p:cBhvr>
                                        <p:cTn id="27" dur="500" fill="hold"/>
                                        <p:tgtEl>
                                          <p:spTgt spid="9"/>
                                        </p:tgtEl>
                                        <p:attrNameLst>
                                          <p:attrName>style.rotation</p:attrName>
                                        </p:attrNameLst>
                                      </p:cBhvr>
                                      <p:tavLst>
                                        <p:tav tm="0">
                                          <p:val>
                                            <p:fltVal val="360"/>
                                          </p:val>
                                        </p:tav>
                                        <p:tav tm="100000">
                                          <p:val>
                                            <p:fltVal val="0"/>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2" name="Picture Placeholder 4"/>
          <p:cNvSpPr>
            <a:spLocks noGrp="1"/>
          </p:cNvSpPr>
          <p:nvPr>
            <p:ph type="pic" sz="quarter" idx="14"/>
          </p:nvPr>
        </p:nvSpPr>
        <p:spPr>
          <a:xfrm>
            <a:off x="10780478" y="2598089"/>
            <a:ext cx="8696560" cy="5776624"/>
          </a:xfrm>
          <a:prstGeom prst="rect">
            <a:avLst/>
          </a:prstGeom>
        </p:spPr>
        <p:txBody>
          <a:bodyPr wrap="square">
            <a:noAutofit/>
          </a:bodyPr>
          <a:lstStyle>
            <a:lvl1pPr marL="0" indent="0" algn="ctr">
              <a:buNone/>
              <a:defRPr>
                <a:solidFill>
                  <a:schemeClr val="tx1">
                    <a:lumMod val="50000"/>
                    <a:lumOff val="50000"/>
                  </a:schemeClr>
                </a:solidFill>
              </a:defRPr>
            </a:lvl1pPr>
          </a:lstStyle>
          <a:p>
            <a:endParaRPr lang="id-I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2" name="Picture Placeholder 4"/>
          <p:cNvSpPr>
            <a:spLocks noGrp="1"/>
          </p:cNvSpPr>
          <p:nvPr>
            <p:ph type="pic" sz="quarter" idx="14"/>
          </p:nvPr>
        </p:nvSpPr>
        <p:spPr>
          <a:xfrm>
            <a:off x="0" y="2598089"/>
            <a:ext cx="8696560" cy="5776624"/>
          </a:xfrm>
          <a:prstGeom prst="rect">
            <a:avLst/>
          </a:prstGeom>
        </p:spPr>
        <p:txBody>
          <a:bodyPr wrap="square">
            <a:noAutofit/>
          </a:bodyPr>
          <a:lstStyle>
            <a:lvl1pPr marL="0" indent="0" algn="ctr">
              <a:buNone/>
              <a:defRPr>
                <a:solidFill>
                  <a:schemeClr val="tx1">
                    <a:lumMod val="50000"/>
                    <a:lumOff val="50000"/>
                  </a:schemeClr>
                </a:solidFill>
              </a:defRPr>
            </a:lvl1pPr>
          </a:lstStyle>
          <a:p>
            <a:endParaRPr lang="id-I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2_Title Slide">
    <p:spTree>
      <p:nvGrpSpPr>
        <p:cNvPr id="1" name=""/>
        <p:cNvGrpSpPr/>
        <p:nvPr/>
      </p:nvGrpSpPr>
      <p:grpSpPr>
        <a:xfrm>
          <a:off x="0" y="0"/>
          <a:ext cx="0" cy="0"/>
          <a:chOff x="0" y="0"/>
          <a:chExt cx="0" cy="0"/>
        </a:xfrm>
      </p:grpSpPr>
      <p:sp>
        <p:nvSpPr>
          <p:cNvPr id="2" name="Picture Placeholder 11"/>
          <p:cNvSpPr>
            <a:spLocks noGrp="1"/>
          </p:cNvSpPr>
          <p:nvPr>
            <p:ph type="pic" sz="quarter" idx="10"/>
          </p:nvPr>
        </p:nvSpPr>
        <p:spPr>
          <a:xfrm>
            <a:off x="4828235" y="0"/>
            <a:ext cx="14648803" cy="10972800"/>
          </a:xfrm>
          <a:custGeom>
            <a:avLst/>
            <a:gdLst>
              <a:gd name="connsiteX0" fmla="*/ 6857999 w 9155502"/>
              <a:gd name="connsiteY0" fmla="*/ 0 h 6858000"/>
              <a:gd name="connsiteX1" fmla="*/ 9155502 w 9155502"/>
              <a:gd name="connsiteY1" fmla="*/ 0 h 6858000"/>
              <a:gd name="connsiteX2" fmla="*/ 9155502 w 9155502"/>
              <a:gd name="connsiteY2" fmla="*/ 6858000 h 6858000"/>
              <a:gd name="connsiteX3" fmla="*/ 0 w 9155502"/>
              <a:gd name="connsiteY3" fmla="*/ 6858000 h 6858000"/>
              <a:gd name="connsiteX4" fmla="*/ 3429000 w 9155502"/>
              <a:gd name="connsiteY4" fmla="*/ 3429000 h 6858000"/>
              <a:gd name="connsiteX5" fmla="*/ 3428999 w 9155502"/>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5502" h="6858000">
                <a:moveTo>
                  <a:pt x="6857999" y="0"/>
                </a:moveTo>
                <a:lnTo>
                  <a:pt x="9155502" y="0"/>
                </a:lnTo>
                <a:lnTo>
                  <a:pt x="9155502" y="6858000"/>
                </a:lnTo>
                <a:lnTo>
                  <a:pt x="0" y="6858000"/>
                </a:lnTo>
                <a:lnTo>
                  <a:pt x="3429000" y="3429000"/>
                </a:lnTo>
                <a:lnTo>
                  <a:pt x="3428999" y="3429000"/>
                </a:lnTo>
                <a:close/>
              </a:path>
            </a:pathLst>
          </a:custGeom>
        </p:spPr>
        <p:txBody>
          <a:bodyPr wrap="square">
            <a:noAutofit/>
          </a:bodyPr>
          <a:lstStyle>
            <a:lvl1pPr marL="0" indent="0" algn="ctr">
              <a:buNone/>
              <a:defRPr sz="2800">
                <a:solidFill>
                  <a:schemeClr val="tx1">
                    <a:lumMod val="65000"/>
                    <a:lumOff val="35000"/>
                  </a:schemeClr>
                </a:solidFill>
              </a:defRPr>
            </a:lvl1pPr>
          </a:lstStyle>
          <a:p>
            <a:endParaRPr lang="id-ID"/>
          </a:p>
        </p:txBody>
      </p:sp>
      <p:grpSp>
        <p:nvGrpSpPr>
          <p:cNvPr id="4" name="Group 3"/>
          <p:cNvGrpSpPr/>
          <p:nvPr userDrawn="1"/>
        </p:nvGrpSpPr>
        <p:grpSpPr>
          <a:xfrm>
            <a:off x="18453225" y="4652250"/>
            <a:ext cx="322455" cy="1668301"/>
            <a:chOff x="18074951" y="5024337"/>
            <a:chExt cx="244729" cy="1266166"/>
          </a:xfrm>
        </p:grpSpPr>
        <p:sp>
          <p:nvSpPr>
            <p:cNvPr id="5" name="Freeform 75"/>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sp>
          <p:nvSpPr>
            <p:cNvPr id="6" name="Freeform 85"/>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grpSp>
          <p:nvGrpSpPr>
            <p:cNvPr id="7" name="Group 6"/>
            <p:cNvGrpSpPr/>
            <p:nvPr/>
          </p:nvGrpSpPr>
          <p:grpSpPr>
            <a:xfrm>
              <a:off x="18074951" y="6046174"/>
              <a:ext cx="244729" cy="244329"/>
              <a:chOff x="910648" y="5598469"/>
              <a:chExt cx="730034" cy="728842"/>
            </a:xfrm>
            <a:solidFill>
              <a:schemeClr val="bg1">
                <a:lumMod val="85000"/>
              </a:schemeClr>
            </a:solidFill>
          </p:grpSpPr>
          <p:grpSp>
            <p:nvGrpSpPr>
              <p:cNvPr id="8" name="Group 7"/>
              <p:cNvGrpSpPr/>
              <p:nvPr/>
            </p:nvGrpSpPr>
            <p:grpSpPr>
              <a:xfrm>
                <a:off x="910648" y="5598469"/>
                <a:ext cx="730034" cy="728842"/>
                <a:chOff x="2110189" y="863994"/>
                <a:chExt cx="724256" cy="723073"/>
              </a:xfrm>
              <a:grpFill/>
            </p:grpSpPr>
            <p:sp>
              <p:nvSpPr>
                <p:cNvPr id="10" name="Freeform 5"/>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ln>
              </p:spPr>
              <p:txBody>
                <a:bodyPr vert="horz" wrap="square" lIns="91440" tIns="45720" rIns="91440" bIns="45720" numCol="1" anchor="t" anchorCtr="0" compatLnSpc="1"/>
                <a:lstStyle/>
                <a:p>
                  <a:endParaRPr lang="id-ID"/>
                </a:p>
              </p:txBody>
            </p:sp>
            <p:sp>
              <p:nvSpPr>
                <p:cNvPr id="11" name="Freeform 10"/>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ln>
              </p:spPr>
              <p:txBody>
                <a:bodyPr vert="horz" wrap="square" lIns="91440" tIns="45720" rIns="91440" bIns="45720" numCol="1" anchor="t" anchorCtr="0" compatLnSpc="1"/>
                <a:lstStyle/>
                <a:p>
                  <a:endParaRPr lang="id-ID"/>
                </a:p>
              </p:txBody>
            </p:sp>
          </p:grpSp>
          <p:sp>
            <p:nvSpPr>
              <p:cNvPr id="9" name="Freeform: Shape 8"/>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Slide">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3839662" y="-1"/>
            <a:ext cx="15637377" cy="10972802"/>
          </a:xfrm>
          <a:custGeom>
            <a:avLst/>
            <a:gdLst>
              <a:gd name="connsiteX0" fmla="*/ 6274192 w 15637377"/>
              <a:gd name="connsiteY0" fmla="*/ 0 h 10972802"/>
              <a:gd name="connsiteX1" fmla="*/ 15637377 w 15637377"/>
              <a:gd name="connsiteY1" fmla="*/ 1105 h 10972802"/>
              <a:gd name="connsiteX2" fmla="*/ 15637377 w 15637377"/>
              <a:gd name="connsiteY2" fmla="*/ 10972802 h 10972802"/>
              <a:gd name="connsiteX3" fmla="*/ 0 w 15637377"/>
              <a:gd name="connsiteY3" fmla="*/ 10972802 h 10972802"/>
            </a:gdLst>
            <a:ahLst/>
            <a:cxnLst>
              <a:cxn ang="0">
                <a:pos x="connsiteX0" y="connsiteY0"/>
              </a:cxn>
              <a:cxn ang="0">
                <a:pos x="connsiteX1" y="connsiteY1"/>
              </a:cxn>
              <a:cxn ang="0">
                <a:pos x="connsiteX2" y="connsiteY2"/>
              </a:cxn>
              <a:cxn ang="0">
                <a:pos x="connsiteX3" y="connsiteY3"/>
              </a:cxn>
            </a:cxnLst>
            <a:rect l="l" t="t" r="r" b="b"/>
            <a:pathLst>
              <a:path w="15637377" h="10972802">
                <a:moveTo>
                  <a:pt x="6274192" y="0"/>
                </a:moveTo>
                <a:lnTo>
                  <a:pt x="15637377" y="1105"/>
                </a:lnTo>
                <a:lnTo>
                  <a:pt x="15637377" y="10972802"/>
                </a:lnTo>
                <a:lnTo>
                  <a:pt x="0" y="10972802"/>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grpSp>
        <p:nvGrpSpPr>
          <p:cNvPr id="3" name="Group 2"/>
          <p:cNvGrpSpPr/>
          <p:nvPr userDrawn="1"/>
        </p:nvGrpSpPr>
        <p:grpSpPr>
          <a:xfrm>
            <a:off x="18453225" y="4652250"/>
            <a:ext cx="322455" cy="1668301"/>
            <a:chOff x="18074951" y="5024337"/>
            <a:chExt cx="244729" cy="1266166"/>
          </a:xfrm>
        </p:grpSpPr>
        <p:sp>
          <p:nvSpPr>
            <p:cNvPr id="4" name="Freeform 75"/>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sp>
          <p:nvSpPr>
            <p:cNvPr id="5" name="Freeform 85"/>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grpSp>
          <p:nvGrpSpPr>
            <p:cNvPr id="6" name="Group 5"/>
            <p:cNvGrpSpPr/>
            <p:nvPr/>
          </p:nvGrpSpPr>
          <p:grpSpPr>
            <a:xfrm>
              <a:off x="18074951" y="6046174"/>
              <a:ext cx="244729" cy="244329"/>
              <a:chOff x="910648" y="5598469"/>
              <a:chExt cx="730034" cy="728842"/>
            </a:xfrm>
            <a:solidFill>
              <a:schemeClr val="bg1">
                <a:lumMod val="85000"/>
              </a:schemeClr>
            </a:solidFill>
          </p:grpSpPr>
          <p:grpSp>
            <p:nvGrpSpPr>
              <p:cNvPr id="7" name="Group 6"/>
              <p:cNvGrpSpPr/>
              <p:nvPr/>
            </p:nvGrpSpPr>
            <p:grpSpPr>
              <a:xfrm>
                <a:off x="910648" y="5598469"/>
                <a:ext cx="730034" cy="728842"/>
                <a:chOff x="2110189" y="863994"/>
                <a:chExt cx="724256" cy="723073"/>
              </a:xfrm>
              <a:grpFill/>
            </p:grpSpPr>
            <p:sp>
              <p:nvSpPr>
                <p:cNvPr id="9" name="Freeform 5"/>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ln>
              </p:spPr>
              <p:txBody>
                <a:bodyPr vert="horz" wrap="square" lIns="91440" tIns="45720" rIns="91440" bIns="45720" numCol="1" anchor="t" anchorCtr="0" compatLnSpc="1"/>
                <a:lstStyle/>
                <a:p>
                  <a:endParaRPr lang="id-ID"/>
                </a:p>
              </p:txBody>
            </p:sp>
            <p:sp>
              <p:nvSpPr>
                <p:cNvPr id="10" name="Freeform 10"/>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ln>
              </p:spPr>
              <p:txBody>
                <a:bodyPr vert="horz" wrap="square" lIns="91440" tIns="45720" rIns="91440" bIns="45720" numCol="1" anchor="t" anchorCtr="0" compatLnSpc="1"/>
                <a:lstStyle/>
                <a:p>
                  <a:endParaRPr lang="id-ID"/>
                </a:p>
              </p:txBody>
            </p:sp>
          </p:grpSp>
          <p:sp>
            <p:nvSpPr>
              <p:cNvPr id="8" name="Freeform: Shape 7"/>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3_Title Slide">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0"/>
            <a:ext cx="15637378" cy="10972801"/>
          </a:xfrm>
          <a:custGeom>
            <a:avLst/>
            <a:gdLst>
              <a:gd name="connsiteX0" fmla="*/ 0 w 15637378"/>
              <a:gd name="connsiteY0" fmla="*/ 0 h 10972801"/>
              <a:gd name="connsiteX1" fmla="*/ 15637378 w 15637378"/>
              <a:gd name="connsiteY1" fmla="*/ 0 h 10972801"/>
              <a:gd name="connsiteX2" fmla="*/ 9363185 w 15637378"/>
              <a:gd name="connsiteY2" fmla="*/ 10972801 h 10972801"/>
              <a:gd name="connsiteX3" fmla="*/ 0 w 15637378"/>
              <a:gd name="connsiteY3" fmla="*/ 10971696 h 10972801"/>
            </a:gdLst>
            <a:ahLst/>
            <a:cxnLst>
              <a:cxn ang="0">
                <a:pos x="connsiteX0" y="connsiteY0"/>
              </a:cxn>
              <a:cxn ang="0">
                <a:pos x="connsiteX1" y="connsiteY1"/>
              </a:cxn>
              <a:cxn ang="0">
                <a:pos x="connsiteX2" y="connsiteY2"/>
              </a:cxn>
              <a:cxn ang="0">
                <a:pos x="connsiteX3" y="connsiteY3"/>
              </a:cxn>
            </a:cxnLst>
            <a:rect l="l" t="t" r="r" b="b"/>
            <a:pathLst>
              <a:path w="15637378" h="10972801">
                <a:moveTo>
                  <a:pt x="0" y="0"/>
                </a:moveTo>
                <a:lnTo>
                  <a:pt x="15637378" y="0"/>
                </a:lnTo>
                <a:lnTo>
                  <a:pt x="9363185" y="10972801"/>
                </a:lnTo>
                <a:lnTo>
                  <a:pt x="0" y="10971696"/>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grpSp>
        <p:nvGrpSpPr>
          <p:cNvPr id="4" name="Group 3"/>
          <p:cNvGrpSpPr/>
          <p:nvPr userDrawn="1"/>
        </p:nvGrpSpPr>
        <p:grpSpPr>
          <a:xfrm>
            <a:off x="18453225" y="4652250"/>
            <a:ext cx="322455" cy="1668301"/>
            <a:chOff x="18074951" y="5024337"/>
            <a:chExt cx="244729" cy="1266166"/>
          </a:xfrm>
        </p:grpSpPr>
        <p:sp>
          <p:nvSpPr>
            <p:cNvPr id="5" name="Freeform 75"/>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sp>
          <p:nvSpPr>
            <p:cNvPr id="6" name="Freeform 85"/>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grpSp>
          <p:nvGrpSpPr>
            <p:cNvPr id="7" name="Group 6"/>
            <p:cNvGrpSpPr/>
            <p:nvPr/>
          </p:nvGrpSpPr>
          <p:grpSpPr>
            <a:xfrm>
              <a:off x="18074951" y="6046174"/>
              <a:ext cx="244729" cy="244329"/>
              <a:chOff x="910648" y="5598469"/>
              <a:chExt cx="730034" cy="728842"/>
            </a:xfrm>
            <a:solidFill>
              <a:schemeClr val="bg1">
                <a:lumMod val="85000"/>
              </a:schemeClr>
            </a:solidFill>
          </p:grpSpPr>
          <p:grpSp>
            <p:nvGrpSpPr>
              <p:cNvPr id="8" name="Group 7"/>
              <p:cNvGrpSpPr/>
              <p:nvPr/>
            </p:nvGrpSpPr>
            <p:grpSpPr>
              <a:xfrm>
                <a:off x="910648" y="5598469"/>
                <a:ext cx="730034" cy="728842"/>
                <a:chOff x="2110189" y="863994"/>
                <a:chExt cx="724256" cy="723073"/>
              </a:xfrm>
              <a:grpFill/>
            </p:grpSpPr>
            <p:sp>
              <p:nvSpPr>
                <p:cNvPr id="10" name="Freeform 5"/>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ln>
              </p:spPr>
              <p:txBody>
                <a:bodyPr vert="horz" wrap="square" lIns="91440" tIns="45720" rIns="91440" bIns="45720" numCol="1" anchor="t" anchorCtr="0" compatLnSpc="1"/>
                <a:lstStyle/>
                <a:p>
                  <a:endParaRPr lang="id-ID"/>
                </a:p>
              </p:txBody>
            </p:sp>
            <p:sp>
              <p:nvSpPr>
                <p:cNvPr id="11" name="Freeform 10"/>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ln>
              </p:spPr>
              <p:txBody>
                <a:bodyPr vert="horz" wrap="square" lIns="91440" tIns="45720" rIns="91440" bIns="45720" numCol="1" anchor="t" anchorCtr="0" compatLnSpc="1"/>
                <a:lstStyle/>
                <a:p>
                  <a:endParaRPr lang="id-ID"/>
                </a:p>
              </p:txBody>
            </p:sp>
          </p:grpSp>
          <p:sp>
            <p:nvSpPr>
              <p:cNvPr id="9" name="Freeform: Shape 8"/>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2" name="Picture Placeholder 9"/>
          <p:cNvSpPr>
            <a:spLocks noGrp="1"/>
          </p:cNvSpPr>
          <p:nvPr>
            <p:ph type="pic" sz="quarter" idx="11"/>
          </p:nvPr>
        </p:nvSpPr>
        <p:spPr>
          <a:xfrm>
            <a:off x="10957250" y="5536779"/>
            <a:ext cx="4807863" cy="4807863"/>
          </a:xfrm>
          <a:custGeom>
            <a:avLst/>
            <a:gdLst>
              <a:gd name="connsiteX0" fmla="*/ 2403932 w 4807863"/>
              <a:gd name="connsiteY0" fmla="*/ 0 h 4807863"/>
              <a:gd name="connsiteX1" fmla="*/ 4807863 w 4807863"/>
              <a:gd name="connsiteY1" fmla="*/ 2403932 h 4807863"/>
              <a:gd name="connsiteX2" fmla="*/ 2403932 w 4807863"/>
              <a:gd name="connsiteY2" fmla="*/ 4807863 h 4807863"/>
              <a:gd name="connsiteX3" fmla="*/ 0 w 4807863"/>
              <a:gd name="connsiteY3" fmla="*/ 2403932 h 4807863"/>
            </a:gdLst>
            <a:ahLst/>
            <a:cxnLst>
              <a:cxn ang="0">
                <a:pos x="connsiteX0" y="connsiteY0"/>
              </a:cxn>
              <a:cxn ang="0">
                <a:pos x="connsiteX1" y="connsiteY1"/>
              </a:cxn>
              <a:cxn ang="0">
                <a:pos x="connsiteX2" y="connsiteY2"/>
              </a:cxn>
              <a:cxn ang="0">
                <a:pos x="connsiteX3" y="connsiteY3"/>
              </a:cxn>
            </a:cxnLst>
            <a:rect l="l" t="t" r="r" b="b"/>
            <a:pathLst>
              <a:path w="4807863" h="4807863">
                <a:moveTo>
                  <a:pt x="2403932" y="0"/>
                </a:moveTo>
                <a:lnTo>
                  <a:pt x="4807863" y="2403932"/>
                </a:lnTo>
                <a:lnTo>
                  <a:pt x="2403932" y="4807863"/>
                </a:lnTo>
                <a:lnTo>
                  <a:pt x="0" y="2403932"/>
                </a:ln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3" name="Picture Placeholder 10"/>
          <p:cNvSpPr>
            <a:spLocks noGrp="1"/>
          </p:cNvSpPr>
          <p:nvPr>
            <p:ph type="pic" sz="quarter" idx="12"/>
          </p:nvPr>
        </p:nvSpPr>
        <p:spPr>
          <a:xfrm>
            <a:off x="13545506" y="2960369"/>
            <a:ext cx="4807863" cy="4807863"/>
          </a:xfrm>
          <a:custGeom>
            <a:avLst/>
            <a:gdLst>
              <a:gd name="connsiteX0" fmla="*/ 2403932 w 4807863"/>
              <a:gd name="connsiteY0" fmla="*/ 0 h 4807863"/>
              <a:gd name="connsiteX1" fmla="*/ 4807863 w 4807863"/>
              <a:gd name="connsiteY1" fmla="*/ 2403932 h 4807863"/>
              <a:gd name="connsiteX2" fmla="*/ 2403932 w 4807863"/>
              <a:gd name="connsiteY2" fmla="*/ 4807863 h 4807863"/>
              <a:gd name="connsiteX3" fmla="*/ 0 w 4807863"/>
              <a:gd name="connsiteY3" fmla="*/ 2403932 h 4807863"/>
            </a:gdLst>
            <a:ahLst/>
            <a:cxnLst>
              <a:cxn ang="0">
                <a:pos x="connsiteX0" y="connsiteY0"/>
              </a:cxn>
              <a:cxn ang="0">
                <a:pos x="connsiteX1" y="connsiteY1"/>
              </a:cxn>
              <a:cxn ang="0">
                <a:pos x="connsiteX2" y="connsiteY2"/>
              </a:cxn>
              <a:cxn ang="0">
                <a:pos x="connsiteX3" y="connsiteY3"/>
              </a:cxn>
            </a:cxnLst>
            <a:rect l="l" t="t" r="r" b="b"/>
            <a:pathLst>
              <a:path w="4807863" h="4807863">
                <a:moveTo>
                  <a:pt x="2403932" y="0"/>
                </a:moveTo>
                <a:lnTo>
                  <a:pt x="4807863" y="2403932"/>
                </a:lnTo>
                <a:lnTo>
                  <a:pt x="2403932" y="4807863"/>
                </a:lnTo>
                <a:lnTo>
                  <a:pt x="0" y="2403932"/>
                </a:ln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4" name="Picture Placeholder 11"/>
          <p:cNvSpPr>
            <a:spLocks noGrp="1"/>
          </p:cNvSpPr>
          <p:nvPr>
            <p:ph type="pic" sz="quarter" idx="13"/>
          </p:nvPr>
        </p:nvSpPr>
        <p:spPr>
          <a:xfrm>
            <a:off x="8368993" y="2960369"/>
            <a:ext cx="4807863" cy="4807863"/>
          </a:xfrm>
          <a:custGeom>
            <a:avLst/>
            <a:gdLst>
              <a:gd name="connsiteX0" fmla="*/ 2403932 w 4807863"/>
              <a:gd name="connsiteY0" fmla="*/ 0 h 4807863"/>
              <a:gd name="connsiteX1" fmla="*/ 4807863 w 4807863"/>
              <a:gd name="connsiteY1" fmla="*/ 2403932 h 4807863"/>
              <a:gd name="connsiteX2" fmla="*/ 2403932 w 4807863"/>
              <a:gd name="connsiteY2" fmla="*/ 4807863 h 4807863"/>
              <a:gd name="connsiteX3" fmla="*/ 0 w 4807863"/>
              <a:gd name="connsiteY3" fmla="*/ 2403932 h 4807863"/>
            </a:gdLst>
            <a:ahLst/>
            <a:cxnLst>
              <a:cxn ang="0">
                <a:pos x="connsiteX0" y="connsiteY0"/>
              </a:cxn>
              <a:cxn ang="0">
                <a:pos x="connsiteX1" y="connsiteY1"/>
              </a:cxn>
              <a:cxn ang="0">
                <a:pos x="connsiteX2" y="connsiteY2"/>
              </a:cxn>
              <a:cxn ang="0">
                <a:pos x="connsiteX3" y="connsiteY3"/>
              </a:cxn>
            </a:cxnLst>
            <a:rect l="l" t="t" r="r" b="b"/>
            <a:pathLst>
              <a:path w="4807863" h="4807863">
                <a:moveTo>
                  <a:pt x="2403932" y="0"/>
                </a:moveTo>
                <a:lnTo>
                  <a:pt x="4807863" y="2403932"/>
                </a:lnTo>
                <a:lnTo>
                  <a:pt x="2403932" y="4807863"/>
                </a:lnTo>
                <a:lnTo>
                  <a:pt x="0" y="2403932"/>
                </a:ln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5" name="Picture Placeholder 8"/>
          <p:cNvSpPr>
            <a:spLocks noGrp="1"/>
          </p:cNvSpPr>
          <p:nvPr>
            <p:ph type="pic" sz="quarter" idx="10"/>
          </p:nvPr>
        </p:nvSpPr>
        <p:spPr>
          <a:xfrm>
            <a:off x="10957250" y="383952"/>
            <a:ext cx="4807863" cy="4807863"/>
          </a:xfrm>
          <a:custGeom>
            <a:avLst/>
            <a:gdLst>
              <a:gd name="connsiteX0" fmla="*/ 2403932 w 4807863"/>
              <a:gd name="connsiteY0" fmla="*/ 0 h 4807863"/>
              <a:gd name="connsiteX1" fmla="*/ 4807863 w 4807863"/>
              <a:gd name="connsiteY1" fmla="*/ 2403932 h 4807863"/>
              <a:gd name="connsiteX2" fmla="*/ 2403932 w 4807863"/>
              <a:gd name="connsiteY2" fmla="*/ 4807863 h 4807863"/>
              <a:gd name="connsiteX3" fmla="*/ 0 w 4807863"/>
              <a:gd name="connsiteY3" fmla="*/ 2403932 h 4807863"/>
            </a:gdLst>
            <a:ahLst/>
            <a:cxnLst>
              <a:cxn ang="0">
                <a:pos x="connsiteX0" y="connsiteY0"/>
              </a:cxn>
              <a:cxn ang="0">
                <a:pos x="connsiteX1" y="connsiteY1"/>
              </a:cxn>
              <a:cxn ang="0">
                <a:pos x="connsiteX2" y="connsiteY2"/>
              </a:cxn>
              <a:cxn ang="0">
                <a:pos x="connsiteX3" y="connsiteY3"/>
              </a:cxn>
            </a:cxnLst>
            <a:rect l="l" t="t" r="r" b="b"/>
            <a:pathLst>
              <a:path w="4807863" h="4807863">
                <a:moveTo>
                  <a:pt x="2403932" y="0"/>
                </a:moveTo>
                <a:lnTo>
                  <a:pt x="4807863" y="2403932"/>
                </a:lnTo>
                <a:lnTo>
                  <a:pt x="2403932" y="4807863"/>
                </a:lnTo>
                <a:lnTo>
                  <a:pt x="0" y="2403932"/>
                </a:ln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nodePh="1">
                                  <p:stCondLst>
                                    <p:cond delay="0"/>
                                  </p:stCondLst>
                                  <p:endCondLst>
                                    <p:cond evt="begin" delay="0">
                                      <p:tn val="13"/>
                                    </p:cond>
                                  </p:end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1+#ppt_w/2"/>
                                          </p:val>
                                        </p:tav>
                                        <p:tav tm="100000">
                                          <p:val>
                                            <p:strVal val="#ppt_x"/>
                                          </p:val>
                                        </p:tav>
                                      </p:tavLst>
                                    </p:anim>
                                    <p:anim calcmode="lin" valueType="num">
                                      <p:cBhvr additive="base">
                                        <p:cTn id="16" dur="75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750" fill="hold"/>
                                        <p:tgtEl>
                                          <p:spTgt spid="2"/>
                                        </p:tgtEl>
                                        <p:attrNameLst>
                                          <p:attrName>ppt_x</p:attrName>
                                        </p:attrNameLst>
                                      </p:cBhvr>
                                      <p:tavLst>
                                        <p:tav tm="0">
                                          <p:val>
                                            <p:strVal val="#ppt_x"/>
                                          </p:val>
                                        </p:tav>
                                        <p:tav tm="100000">
                                          <p:val>
                                            <p:strVal val="#ppt_x"/>
                                          </p:val>
                                        </p:tav>
                                      </p:tavLst>
                                    </p:anim>
                                    <p:anim calcmode="lin" valueType="num">
                                      <p:cBhvr additive="base">
                                        <p:cTn id="20"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Picture Placeholder 9"/>
          <p:cNvSpPr>
            <a:spLocks noGrp="1"/>
          </p:cNvSpPr>
          <p:nvPr>
            <p:ph type="pic" sz="quarter" idx="12"/>
          </p:nvPr>
        </p:nvSpPr>
        <p:spPr>
          <a:xfrm>
            <a:off x="7348282" y="3145332"/>
            <a:ext cx="4780474" cy="5373090"/>
          </a:xfrm>
          <a:custGeom>
            <a:avLst/>
            <a:gdLst>
              <a:gd name="connsiteX0" fmla="*/ 1084924 w 2169548"/>
              <a:gd name="connsiteY0" fmla="*/ 0 h 2438498"/>
              <a:gd name="connsiteX1" fmla="*/ 1105543 w 2169548"/>
              <a:gd name="connsiteY1" fmla="*/ 1064 h 2438498"/>
              <a:gd name="connsiteX2" fmla="*/ 1126761 w 2169548"/>
              <a:gd name="connsiteY2" fmla="*/ 4407 h 2438498"/>
              <a:gd name="connsiteX3" fmla="*/ 1148575 w 2169548"/>
              <a:gd name="connsiteY3" fmla="*/ 9725 h 2438498"/>
              <a:gd name="connsiteX4" fmla="*/ 1171137 w 2169548"/>
              <a:gd name="connsiteY4" fmla="*/ 17322 h 2438498"/>
              <a:gd name="connsiteX5" fmla="*/ 1195045 w 2169548"/>
              <a:gd name="connsiteY5" fmla="*/ 27199 h 2438498"/>
              <a:gd name="connsiteX6" fmla="*/ 1220445 w 2169548"/>
              <a:gd name="connsiteY6" fmla="*/ 39052 h 2438498"/>
              <a:gd name="connsiteX7" fmla="*/ 1247640 w 2169548"/>
              <a:gd name="connsiteY7" fmla="*/ 53183 h 2438498"/>
              <a:gd name="connsiteX8" fmla="*/ 1276926 w 2169548"/>
              <a:gd name="connsiteY8" fmla="*/ 69289 h 2438498"/>
              <a:gd name="connsiteX9" fmla="*/ 1308602 w 2169548"/>
              <a:gd name="connsiteY9" fmla="*/ 87828 h 2438498"/>
              <a:gd name="connsiteX10" fmla="*/ 1343118 w 2169548"/>
              <a:gd name="connsiteY10" fmla="*/ 108341 h 2438498"/>
              <a:gd name="connsiteX11" fmla="*/ 1380622 w 2169548"/>
              <a:gd name="connsiteY11" fmla="*/ 131285 h 2438498"/>
              <a:gd name="connsiteX12" fmla="*/ 1421562 w 2169548"/>
              <a:gd name="connsiteY12" fmla="*/ 156054 h 2438498"/>
              <a:gd name="connsiteX13" fmla="*/ 1466089 w 2169548"/>
              <a:gd name="connsiteY13" fmla="*/ 183252 h 2438498"/>
              <a:gd name="connsiteX14" fmla="*/ 1514500 w 2169548"/>
              <a:gd name="connsiteY14" fmla="*/ 212427 h 2438498"/>
              <a:gd name="connsiteX15" fmla="*/ 1567244 w 2169548"/>
              <a:gd name="connsiteY15" fmla="*/ 244033 h 2438498"/>
              <a:gd name="connsiteX16" fmla="*/ 1624621 w 2169548"/>
              <a:gd name="connsiteY16" fmla="*/ 277461 h 2438498"/>
              <a:gd name="connsiteX17" fmla="*/ 1681998 w 2169548"/>
              <a:gd name="connsiteY17" fmla="*/ 310739 h 2438498"/>
              <a:gd name="connsiteX18" fmla="*/ 1735489 w 2169548"/>
              <a:gd name="connsiteY18" fmla="*/ 340977 h 2438498"/>
              <a:gd name="connsiteX19" fmla="*/ 1784797 w 2169548"/>
              <a:gd name="connsiteY19" fmla="*/ 368632 h 2438498"/>
              <a:gd name="connsiteX20" fmla="*/ 1830519 w 2169548"/>
              <a:gd name="connsiteY20" fmla="*/ 394007 h 2438498"/>
              <a:gd name="connsiteX21" fmla="*/ 1872207 w 2169548"/>
              <a:gd name="connsiteY21" fmla="*/ 417104 h 2438498"/>
              <a:gd name="connsiteX22" fmla="*/ 1910607 w 2169548"/>
              <a:gd name="connsiteY22" fmla="*/ 438529 h 2438498"/>
              <a:gd name="connsiteX23" fmla="*/ 1945571 w 2169548"/>
              <a:gd name="connsiteY23" fmla="*/ 458282 h 2438498"/>
              <a:gd name="connsiteX24" fmla="*/ 1977247 w 2169548"/>
              <a:gd name="connsiteY24" fmla="*/ 476669 h 2438498"/>
              <a:gd name="connsiteX25" fmla="*/ 2005936 w 2169548"/>
              <a:gd name="connsiteY25" fmla="*/ 494295 h 2438498"/>
              <a:gd name="connsiteX26" fmla="*/ 2031785 w 2169548"/>
              <a:gd name="connsiteY26" fmla="*/ 510857 h 2438498"/>
              <a:gd name="connsiteX27" fmla="*/ 2054496 w 2169548"/>
              <a:gd name="connsiteY27" fmla="*/ 526964 h 2438498"/>
              <a:gd name="connsiteX28" fmla="*/ 2074967 w 2169548"/>
              <a:gd name="connsiteY28" fmla="*/ 543070 h 2438498"/>
              <a:gd name="connsiteX29" fmla="*/ 2092897 w 2169548"/>
              <a:gd name="connsiteY29" fmla="*/ 558873 h 2438498"/>
              <a:gd name="connsiteX30" fmla="*/ 2108287 w 2169548"/>
              <a:gd name="connsiteY30" fmla="*/ 575132 h 2438498"/>
              <a:gd name="connsiteX31" fmla="*/ 2121735 w 2169548"/>
              <a:gd name="connsiteY31" fmla="*/ 591998 h 2438498"/>
              <a:gd name="connsiteX32" fmla="*/ 2133090 w 2169548"/>
              <a:gd name="connsiteY32" fmla="*/ 609625 h 2438498"/>
              <a:gd name="connsiteX33" fmla="*/ 2142503 w 2169548"/>
              <a:gd name="connsiteY33" fmla="*/ 628315 h 2438498"/>
              <a:gd name="connsiteX34" fmla="*/ 2150273 w 2169548"/>
              <a:gd name="connsiteY34" fmla="*/ 648372 h 2438498"/>
              <a:gd name="connsiteX35" fmla="*/ 2156549 w 2169548"/>
              <a:gd name="connsiteY35" fmla="*/ 670101 h 2438498"/>
              <a:gd name="connsiteX36" fmla="*/ 2161181 w 2169548"/>
              <a:gd name="connsiteY36" fmla="*/ 693653 h 2438498"/>
              <a:gd name="connsiteX37" fmla="*/ 2164916 w 2169548"/>
              <a:gd name="connsiteY37" fmla="*/ 719332 h 2438498"/>
              <a:gd name="connsiteX38" fmla="*/ 2167307 w 2169548"/>
              <a:gd name="connsiteY38" fmla="*/ 747444 h 2438498"/>
              <a:gd name="connsiteX39" fmla="*/ 2168801 w 2169548"/>
              <a:gd name="connsiteY39" fmla="*/ 778137 h 2438498"/>
              <a:gd name="connsiteX40" fmla="*/ 2169399 w 2169548"/>
              <a:gd name="connsiteY40" fmla="*/ 811871 h 2438498"/>
              <a:gd name="connsiteX41" fmla="*/ 2169548 w 2169548"/>
              <a:gd name="connsiteY41" fmla="*/ 848946 h 2438498"/>
              <a:gd name="connsiteX42" fmla="*/ 2169100 w 2169548"/>
              <a:gd name="connsiteY42" fmla="*/ 889365 h 2438498"/>
              <a:gd name="connsiteX43" fmla="*/ 2168203 w 2169548"/>
              <a:gd name="connsiteY43" fmla="*/ 933279 h 2438498"/>
              <a:gd name="connsiteX44" fmla="*/ 2167307 w 2169548"/>
              <a:gd name="connsiteY44" fmla="*/ 981447 h 2438498"/>
              <a:gd name="connsiteX45" fmla="*/ 2166261 w 2169548"/>
              <a:gd name="connsiteY45" fmla="*/ 1033870 h 2438498"/>
              <a:gd name="connsiteX46" fmla="*/ 2165364 w 2169548"/>
              <a:gd name="connsiteY46" fmla="*/ 1090700 h 2438498"/>
              <a:gd name="connsiteX47" fmla="*/ 2164617 w 2169548"/>
              <a:gd name="connsiteY47" fmla="*/ 1152543 h 2438498"/>
              <a:gd name="connsiteX48" fmla="*/ 2164319 w 2169548"/>
              <a:gd name="connsiteY48" fmla="*/ 1219250 h 2438498"/>
              <a:gd name="connsiteX49" fmla="*/ 2164617 w 2169548"/>
              <a:gd name="connsiteY49" fmla="*/ 1285956 h 2438498"/>
              <a:gd name="connsiteX50" fmla="*/ 2165364 w 2169548"/>
              <a:gd name="connsiteY50" fmla="*/ 1347800 h 2438498"/>
              <a:gd name="connsiteX51" fmla="*/ 2166261 w 2169548"/>
              <a:gd name="connsiteY51" fmla="*/ 1404629 h 2438498"/>
              <a:gd name="connsiteX52" fmla="*/ 2167307 w 2169548"/>
              <a:gd name="connsiteY52" fmla="*/ 1457052 h 2438498"/>
              <a:gd name="connsiteX53" fmla="*/ 2168203 w 2169548"/>
              <a:gd name="connsiteY53" fmla="*/ 1505220 h 2438498"/>
              <a:gd name="connsiteX54" fmla="*/ 2169100 w 2169548"/>
              <a:gd name="connsiteY54" fmla="*/ 1549134 h 2438498"/>
              <a:gd name="connsiteX55" fmla="*/ 2169548 w 2169548"/>
              <a:gd name="connsiteY55" fmla="*/ 1589552 h 2438498"/>
              <a:gd name="connsiteX56" fmla="*/ 2169399 w 2169548"/>
              <a:gd name="connsiteY56" fmla="*/ 1626628 h 2438498"/>
              <a:gd name="connsiteX57" fmla="*/ 2168801 w 2169548"/>
              <a:gd name="connsiteY57" fmla="*/ 1660361 h 2438498"/>
              <a:gd name="connsiteX58" fmla="*/ 2167307 w 2169548"/>
              <a:gd name="connsiteY58" fmla="*/ 1691054 h 2438498"/>
              <a:gd name="connsiteX59" fmla="*/ 2164916 w 2169548"/>
              <a:gd name="connsiteY59" fmla="*/ 1719166 h 2438498"/>
              <a:gd name="connsiteX60" fmla="*/ 2161330 w 2169548"/>
              <a:gd name="connsiteY60" fmla="*/ 1744845 h 2438498"/>
              <a:gd name="connsiteX61" fmla="*/ 2156549 w 2169548"/>
              <a:gd name="connsiteY61" fmla="*/ 1768398 h 2438498"/>
              <a:gd name="connsiteX62" fmla="*/ 2150273 w 2169548"/>
              <a:gd name="connsiteY62" fmla="*/ 1790127 h 2438498"/>
              <a:gd name="connsiteX63" fmla="*/ 2142503 w 2169548"/>
              <a:gd name="connsiteY63" fmla="*/ 1810183 h 2438498"/>
              <a:gd name="connsiteX64" fmla="*/ 2133090 w 2169548"/>
              <a:gd name="connsiteY64" fmla="*/ 1828874 h 2438498"/>
              <a:gd name="connsiteX65" fmla="*/ 2121735 w 2169548"/>
              <a:gd name="connsiteY65" fmla="*/ 1846500 h 2438498"/>
              <a:gd name="connsiteX66" fmla="*/ 2108287 w 2169548"/>
              <a:gd name="connsiteY66" fmla="*/ 1863366 h 2438498"/>
              <a:gd name="connsiteX67" fmla="*/ 2092897 w 2169548"/>
              <a:gd name="connsiteY67" fmla="*/ 1879625 h 2438498"/>
              <a:gd name="connsiteX68" fmla="*/ 2074967 w 2169548"/>
              <a:gd name="connsiteY68" fmla="*/ 1895429 h 2438498"/>
              <a:gd name="connsiteX69" fmla="*/ 2054646 w 2169548"/>
              <a:gd name="connsiteY69" fmla="*/ 1911535 h 2438498"/>
              <a:gd name="connsiteX70" fmla="*/ 2031785 w 2169548"/>
              <a:gd name="connsiteY70" fmla="*/ 1927641 h 2438498"/>
              <a:gd name="connsiteX71" fmla="*/ 2005936 w 2169548"/>
              <a:gd name="connsiteY71" fmla="*/ 1944356 h 2438498"/>
              <a:gd name="connsiteX72" fmla="*/ 1977397 w 2169548"/>
              <a:gd name="connsiteY72" fmla="*/ 1961830 h 2438498"/>
              <a:gd name="connsiteX73" fmla="*/ 1945571 w 2169548"/>
              <a:gd name="connsiteY73" fmla="*/ 1980217 h 2438498"/>
              <a:gd name="connsiteX74" fmla="*/ 1910607 w 2169548"/>
              <a:gd name="connsiteY74" fmla="*/ 1999970 h 2438498"/>
              <a:gd name="connsiteX75" fmla="*/ 1872207 w 2169548"/>
              <a:gd name="connsiteY75" fmla="*/ 2021395 h 2438498"/>
              <a:gd name="connsiteX76" fmla="*/ 1830519 w 2169548"/>
              <a:gd name="connsiteY76" fmla="*/ 2044643 h 2438498"/>
              <a:gd name="connsiteX77" fmla="*/ 1784797 w 2169548"/>
              <a:gd name="connsiteY77" fmla="*/ 2070019 h 2438498"/>
              <a:gd name="connsiteX78" fmla="*/ 1735489 w 2169548"/>
              <a:gd name="connsiteY78" fmla="*/ 2097522 h 2438498"/>
              <a:gd name="connsiteX79" fmla="*/ 1681998 w 2169548"/>
              <a:gd name="connsiteY79" fmla="*/ 2127760 h 2438498"/>
              <a:gd name="connsiteX80" fmla="*/ 1624621 w 2169548"/>
              <a:gd name="connsiteY80" fmla="*/ 2161038 h 2438498"/>
              <a:gd name="connsiteX81" fmla="*/ 1567244 w 2169548"/>
              <a:gd name="connsiteY81" fmla="*/ 2194466 h 2438498"/>
              <a:gd name="connsiteX82" fmla="*/ 1514500 w 2169548"/>
              <a:gd name="connsiteY82" fmla="*/ 2226072 h 2438498"/>
              <a:gd name="connsiteX83" fmla="*/ 1466089 w 2169548"/>
              <a:gd name="connsiteY83" fmla="*/ 2255246 h 2438498"/>
              <a:gd name="connsiteX84" fmla="*/ 1421562 w 2169548"/>
              <a:gd name="connsiteY84" fmla="*/ 2282445 h 2438498"/>
              <a:gd name="connsiteX85" fmla="*/ 1380622 w 2169548"/>
              <a:gd name="connsiteY85" fmla="*/ 2307213 h 2438498"/>
              <a:gd name="connsiteX86" fmla="*/ 1343118 w 2169548"/>
              <a:gd name="connsiteY86" fmla="*/ 2330158 h 2438498"/>
              <a:gd name="connsiteX87" fmla="*/ 1308602 w 2169548"/>
              <a:gd name="connsiteY87" fmla="*/ 2350672 h 2438498"/>
              <a:gd name="connsiteX88" fmla="*/ 1276926 w 2169548"/>
              <a:gd name="connsiteY88" fmla="*/ 2369209 h 2438498"/>
              <a:gd name="connsiteX89" fmla="*/ 1247640 w 2169548"/>
              <a:gd name="connsiteY89" fmla="*/ 2385315 h 2438498"/>
              <a:gd name="connsiteX90" fmla="*/ 1220445 w 2169548"/>
              <a:gd name="connsiteY90" fmla="*/ 2399447 h 2438498"/>
              <a:gd name="connsiteX91" fmla="*/ 1195045 w 2169548"/>
              <a:gd name="connsiteY91" fmla="*/ 2411299 h 2438498"/>
              <a:gd name="connsiteX92" fmla="*/ 1171137 w 2169548"/>
              <a:gd name="connsiteY92" fmla="*/ 2421176 h 2438498"/>
              <a:gd name="connsiteX93" fmla="*/ 1148575 w 2169548"/>
              <a:gd name="connsiteY93" fmla="*/ 2428774 h 2438498"/>
              <a:gd name="connsiteX94" fmla="*/ 1126761 w 2169548"/>
              <a:gd name="connsiteY94" fmla="*/ 2434092 h 2438498"/>
              <a:gd name="connsiteX95" fmla="*/ 1105543 w 2169548"/>
              <a:gd name="connsiteY95" fmla="*/ 2437435 h 2438498"/>
              <a:gd name="connsiteX96" fmla="*/ 1084924 w 2169548"/>
              <a:gd name="connsiteY96" fmla="*/ 2438498 h 2438498"/>
              <a:gd name="connsiteX97" fmla="*/ 1064005 w 2169548"/>
              <a:gd name="connsiteY97" fmla="*/ 2437435 h 2438498"/>
              <a:gd name="connsiteX98" fmla="*/ 1042788 w 2169548"/>
              <a:gd name="connsiteY98" fmla="*/ 2434092 h 2438498"/>
              <a:gd name="connsiteX99" fmla="*/ 1020974 w 2169548"/>
              <a:gd name="connsiteY99" fmla="*/ 2428774 h 2438498"/>
              <a:gd name="connsiteX100" fmla="*/ 998410 w 2169548"/>
              <a:gd name="connsiteY100" fmla="*/ 2421176 h 2438498"/>
              <a:gd name="connsiteX101" fmla="*/ 974505 w 2169548"/>
              <a:gd name="connsiteY101" fmla="*/ 2411299 h 2438498"/>
              <a:gd name="connsiteX102" fmla="*/ 949103 w 2169548"/>
              <a:gd name="connsiteY102" fmla="*/ 2399447 h 2438498"/>
              <a:gd name="connsiteX103" fmla="*/ 921909 w 2169548"/>
              <a:gd name="connsiteY103" fmla="*/ 2385315 h 2438498"/>
              <a:gd name="connsiteX104" fmla="*/ 892623 w 2169548"/>
              <a:gd name="connsiteY104" fmla="*/ 2369209 h 2438498"/>
              <a:gd name="connsiteX105" fmla="*/ 860946 w 2169548"/>
              <a:gd name="connsiteY105" fmla="*/ 2350672 h 2438498"/>
              <a:gd name="connsiteX106" fmla="*/ 826431 w 2169548"/>
              <a:gd name="connsiteY106" fmla="*/ 2330158 h 2438498"/>
              <a:gd name="connsiteX107" fmla="*/ 788927 w 2169548"/>
              <a:gd name="connsiteY107" fmla="*/ 2307213 h 2438498"/>
              <a:gd name="connsiteX108" fmla="*/ 747987 w 2169548"/>
              <a:gd name="connsiteY108" fmla="*/ 2282445 h 2438498"/>
              <a:gd name="connsiteX109" fmla="*/ 703460 w 2169548"/>
              <a:gd name="connsiteY109" fmla="*/ 2255246 h 2438498"/>
              <a:gd name="connsiteX110" fmla="*/ 655049 w 2169548"/>
              <a:gd name="connsiteY110" fmla="*/ 2226072 h 2438498"/>
              <a:gd name="connsiteX111" fmla="*/ 602304 w 2169548"/>
              <a:gd name="connsiteY111" fmla="*/ 2194466 h 2438498"/>
              <a:gd name="connsiteX112" fmla="*/ 544928 w 2169548"/>
              <a:gd name="connsiteY112" fmla="*/ 2161038 h 2438498"/>
              <a:gd name="connsiteX113" fmla="*/ 487551 w 2169548"/>
              <a:gd name="connsiteY113" fmla="*/ 2127760 h 2438498"/>
              <a:gd name="connsiteX114" fmla="*/ 434059 w 2169548"/>
              <a:gd name="connsiteY114" fmla="*/ 2097522 h 2438498"/>
              <a:gd name="connsiteX115" fmla="*/ 384752 w 2169548"/>
              <a:gd name="connsiteY115" fmla="*/ 2069867 h 2438498"/>
              <a:gd name="connsiteX116" fmla="*/ 339029 w 2169548"/>
              <a:gd name="connsiteY116" fmla="*/ 2044491 h 2438498"/>
              <a:gd name="connsiteX117" fmla="*/ 297342 w 2169548"/>
              <a:gd name="connsiteY117" fmla="*/ 2021395 h 2438498"/>
              <a:gd name="connsiteX118" fmla="*/ 258942 w 2169548"/>
              <a:gd name="connsiteY118" fmla="*/ 1999970 h 2438498"/>
              <a:gd name="connsiteX119" fmla="*/ 223978 w 2169548"/>
              <a:gd name="connsiteY119" fmla="*/ 1980217 h 2438498"/>
              <a:gd name="connsiteX120" fmla="*/ 192301 w 2169548"/>
              <a:gd name="connsiteY120" fmla="*/ 1961830 h 2438498"/>
              <a:gd name="connsiteX121" fmla="*/ 163612 w 2169548"/>
              <a:gd name="connsiteY121" fmla="*/ 1944204 h 2438498"/>
              <a:gd name="connsiteX122" fmla="*/ 137763 w 2169548"/>
              <a:gd name="connsiteY122" fmla="*/ 1927641 h 2438498"/>
              <a:gd name="connsiteX123" fmla="*/ 115052 w 2169548"/>
              <a:gd name="connsiteY123" fmla="*/ 1911535 h 2438498"/>
              <a:gd name="connsiteX124" fmla="*/ 94582 w 2169548"/>
              <a:gd name="connsiteY124" fmla="*/ 1895429 h 2438498"/>
              <a:gd name="connsiteX125" fmla="*/ 76652 w 2169548"/>
              <a:gd name="connsiteY125" fmla="*/ 1879625 h 2438498"/>
              <a:gd name="connsiteX126" fmla="*/ 61261 w 2169548"/>
              <a:gd name="connsiteY126" fmla="*/ 1863366 h 2438498"/>
              <a:gd name="connsiteX127" fmla="*/ 47814 w 2169548"/>
              <a:gd name="connsiteY127" fmla="*/ 1846500 h 2438498"/>
              <a:gd name="connsiteX128" fmla="*/ 36459 w 2169548"/>
              <a:gd name="connsiteY128" fmla="*/ 1828874 h 2438498"/>
              <a:gd name="connsiteX129" fmla="*/ 27045 w 2169548"/>
              <a:gd name="connsiteY129" fmla="*/ 1810183 h 2438498"/>
              <a:gd name="connsiteX130" fmla="*/ 19275 w 2169548"/>
              <a:gd name="connsiteY130" fmla="*/ 1790127 h 2438498"/>
              <a:gd name="connsiteX131" fmla="*/ 13000 w 2169548"/>
              <a:gd name="connsiteY131" fmla="*/ 1768398 h 2438498"/>
              <a:gd name="connsiteX132" fmla="*/ 8368 w 2169548"/>
              <a:gd name="connsiteY132" fmla="*/ 1744845 h 2438498"/>
              <a:gd name="connsiteX133" fmla="*/ 4632 w 2169548"/>
              <a:gd name="connsiteY133" fmla="*/ 1719166 h 2438498"/>
              <a:gd name="connsiteX134" fmla="*/ 2242 w 2169548"/>
              <a:gd name="connsiteY134" fmla="*/ 1691054 h 2438498"/>
              <a:gd name="connsiteX135" fmla="*/ 747 w 2169548"/>
              <a:gd name="connsiteY135" fmla="*/ 1660361 h 2438498"/>
              <a:gd name="connsiteX136" fmla="*/ 150 w 2169548"/>
              <a:gd name="connsiteY136" fmla="*/ 1626628 h 2438498"/>
              <a:gd name="connsiteX137" fmla="*/ 0 w 2169548"/>
              <a:gd name="connsiteY137" fmla="*/ 1589552 h 2438498"/>
              <a:gd name="connsiteX138" fmla="*/ 448 w 2169548"/>
              <a:gd name="connsiteY138" fmla="*/ 1549134 h 2438498"/>
              <a:gd name="connsiteX139" fmla="*/ 1345 w 2169548"/>
              <a:gd name="connsiteY139" fmla="*/ 1505220 h 2438498"/>
              <a:gd name="connsiteX140" fmla="*/ 2242 w 2169548"/>
              <a:gd name="connsiteY140" fmla="*/ 1457052 h 2438498"/>
              <a:gd name="connsiteX141" fmla="*/ 3287 w 2169548"/>
              <a:gd name="connsiteY141" fmla="*/ 1404629 h 2438498"/>
              <a:gd name="connsiteX142" fmla="*/ 4184 w 2169548"/>
              <a:gd name="connsiteY142" fmla="*/ 1347800 h 2438498"/>
              <a:gd name="connsiteX143" fmla="*/ 4931 w 2169548"/>
              <a:gd name="connsiteY143" fmla="*/ 1285956 h 2438498"/>
              <a:gd name="connsiteX144" fmla="*/ 5230 w 2169548"/>
              <a:gd name="connsiteY144" fmla="*/ 1219250 h 2438498"/>
              <a:gd name="connsiteX145" fmla="*/ 4931 w 2169548"/>
              <a:gd name="connsiteY145" fmla="*/ 1152543 h 2438498"/>
              <a:gd name="connsiteX146" fmla="*/ 4184 w 2169548"/>
              <a:gd name="connsiteY146" fmla="*/ 1090700 h 2438498"/>
              <a:gd name="connsiteX147" fmla="*/ 3287 w 2169548"/>
              <a:gd name="connsiteY147" fmla="*/ 1033870 h 2438498"/>
              <a:gd name="connsiteX148" fmla="*/ 2242 w 2169548"/>
              <a:gd name="connsiteY148" fmla="*/ 981447 h 2438498"/>
              <a:gd name="connsiteX149" fmla="*/ 1345 w 2169548"/>
              <a:gd name="connsiteY149" fmla="*/ 933279 h 2438498"/>
              <a:gd name="connsiteX150" fmla="*/ 448 w 2169548"/>
              <a:gd name="connsiteY150" fmla="*/ 889365 h 2438498"/>
              <a:gd name="connsiteX151" fmla="*/ 0 w 2169548"/>
              <a:gd name="connsiteY151" fmla="*/ 848946 h 2438498"/>
              <a:gd name="connsiteX152" fmla="*/ 150 w 2169548"/>
              <a:gd name="connsiteY152" fmla="*/ 811871 h 2438498"/>
              <a:gd name="connsiteX153" fmla="*/ 747 w 2169548"/>
              <a:gd name="connsiteY153" fmla="*/ 778137 h 2438498"/>
              <a:gd name="connsiteX154" fmla="*/ 2242 w 2169548"/>
              <a:gd name="connsiteY154" fmla="*/ 747444 h 2438498"/>
              <a:gd name="connsiteX155" fmla="*/ 4632 w 2169548"/>
              <a:gd name="connsiteY155" fmla="*/ 719332 h 2438498"/>
              <a:gd name="connsiteX156" fmla="*/ 8218 w 2169548"/>
              <a:gd name="connsiteY156" fmla="*/ 693653 h 2438498"/>
              <a:gd name="connsiteX157" fmla="*/ 13000 w 2169548"/>
              <a:gd name="connsiteY157" fmla="*/ 670101 h 2438498"/>
              <a:gd name="connsiteX158" fmla="*/ 19275 w 2169548"/>
              <a:gd name="connsiteY158" fmla="*/ 648372 h 2438498"/>
              <a:gd name="connsiteX159" fmla="*/ 27045 w 2169548"/>
              <a:gd name="connsiteY159" fmla="*/ 628315 h 2438498"/>
              <a:gd name="connsiteX160" fmla="*/ 36459 w 2169548"/>
              <a:gd name="connsiteY160" fmla="*/ 609625 h 2438498"/>
              <a:gd name="connsiteX161" fmla="*/ 47814 w 2169548"/>
              <a:gd name="connsiteY161" fmla="*/ 591998 h 2438498"/>
              <a:gd name="connsiteX162" fmla="*/ 61261 w 2169548"/>
              <a:gd name="connsiteY162" fmla="*/ 575132 h 2438498"/>
              <a:gd name="connsiteX163" fmla="*/ 76652 w 2169548"/>
              <a:gd name="connsiteY163" fmla="*/ 558873 h 2438498"/>
              <a:gd name="connsiteX164" fmla="*/ 94582 w 2169548"/>
              <a:gd name="connsiteY164" fmla="*/ 543070 h 2438498"/>
              <a:gd name="connsiteX165" fmla="*/ 114903 w 2169548"/>
              <a:gd name="connsiteY165" fmla="*/ 526964 h 2438498"/>
              <a:gd name="connsiteX166" fmla="*/ 137763 w 2169548"/>
              <a:gd name="connsiteY166" fmla="*/ 510857 h 2438498"/>
              <a:gd name="connsiteX167" fmla="*/ 163612 w 2169548"/>
              <a:gd name="connsiteY167" fmla="*/ 494143 h 2438498"/>
              <a:gd name="connsiteX168" fmla="*/ 192152 w 2169548"/>
              <a:gd name="connsiteY168" fmla="*/ 476669 h 2438498"/>
              <a:gd name="connsiteX169" fmla="*/ 223978 w 2169548"/>
              <a:gd name="connsiteY169" fmla="*/ 458282 h 2438498"/>
              <a:gd name="connsiteX170" fmla="*/ 258942 w 2169548"/>
              <a:gd name="connsiteY170" fmla="*/ 438529 h 2438498"/>
              <a:gd name="connsiteX171" fmla="*/ 297342 w 2169548"/>
              <a:gd name="connsiteY171" fmla="*/ 417104 h 2438498"/>
              <a:gd name="connsiteX172" fmla="*/ 339029 w 2169548"/>
              <a:gd name="connsiteY172" fmla="*/ 393856 h 2438498"/>
              <a:gd name="connsiteX173" fmla="*/ 384752 w 2169548"/>
              <a:gd name="connsiteY173" fmla="*/ 368480 h 2438498"/>
              <a:gd name="connsiteX174" fmla="*/ 434059 w 2169548"/>
              <a:gd name="connsiteY174" fmla="*/ 340977 h 2438498"/>
              <a:gd name="connsiteX175" fmla="*/ 487551 w 2169548"/>
              <a:gd name="connsiteY175" fmla="*/ 310739 h 2438498"/>
              <a:gd name="connsiteX176" fmla="*/ 544928 w 2169548"/>
              <a:gd name="connsiteY176" fmla="*/ 277461 h 2438498"/>
              <a:gd name="connsiteX177" fmla="*/ 602304 w 2169548"/>
              <a:gd name="connsiteY177" fmla="*/ 244033 h 2438498"/>
              <a:gd name="connsiteX178" fmla="*/ 655049 w 2169548"/>
              <a:gd name="connsiteY178" fmla="*/ 212427 h 2438498"/>
              <a:gd name="connsiteX179" fmla="*/ 703460 w 2169548"/>
              <a:gd name="connsiteY179" fmla="*/ 183252 h 2438498"/>
              <a:gd name="connsiteX180" fmla="*/ 747987 w 2169548"/>
              <a:gd name="connsiteY180" fmla="*/ 156054 h 2438498"/>
              <a:gd name="connsiteX181" fmla="*/ 788927 w 2169548"/>
              <a:gd name="connsiteY181" fmla="*/ 131285 h 2438498"/>
              <a:gd name="connsiteX182" fmla="*/ 826431 w 2169548"/>
              <a:gd name="connsiteY182" fmla="*/ 108341 h 2438498"/>
              <a:gd name="connsiteX183" fmla="*/ 860946 w 2169548"/>
              <a:gd name="connsiteY183" fmla="*/ 87828 h 2438498"/>
              <a:gd name="connsiteX184" fmla="*/ 892623 w 2169548"/>
              <a:gd name="connsiteY184" fmla="*/ 69289 h 2438498"/>
              <a:gd name="connsiteX185" fmla="*/ 921909 w 2169548"/>
              <a:gd name="connsiteY185" fmla="*/ 53183 h 2438498"/>
              <a:gd name="connsiteX186" fmla="*/ 949103 w 2169548"/>
              <a:gd name="connsiteY186" fmla="*/ 39052 h 2438498"/>
              <a:gd name="connsiteX187" fmla="*/ 974505 w 2169548"/>
              <a:gd name="connsiteY187" fmla="*/ 27199 h 2438498"/>
              <a:gd name="connsiteX188" fmla="*/ 998410 w 2169548"/>
              <a:gd name="connsiteY188" fmla="*/ 17322 h 2438498"/>
              <a:gd name="connsiteX189" fmla="*/ 1020974 w 2169548"/>
              <a:gd name="connsiteY189" fmla="*/ 9725 h 2438498"/>
              <a:gd name="connsiteX190" fmla="*/ 1042788 w 2169548"/>
              <a:gd name="connsiteY190" fmla="*/ 4407 h 2438498"/>
              <a:gd name="connsiteX191" fmla="*/ 1064005 w 2169548"/>
              <a:gd name="connsiteY191" fmla="*/ 1064 h 243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69548" h="2438498">
                <a:moveTo>
                  <a:pt x="1084924" y="0"/>
                </a:moveTo>
                <a:lnTo>
                  <a:pt x="1105543" y="1064"/>
                </a:lnTo>
                <a:lnTo>
                  <a:pt x="1126761" y="4407"/>
                </a:lnTo>
                <a:lnTo>
                  <a:pt x="1148575" y="9725"/>
                </a:lnTo>
                <a:lnTo>
                  <a:pt x="1171137" y="17322"/>
                </a:lnTo>
                <a:lnTo>
                  <a:pt x="1195045" y="27199"/>
                </a:lnTo>
                <a:lnTo>
                  <a:pt x="1220445" y="39052"/>
                </a:lnTo>
                <a:lnTo>
                  <a:pt x="1247640" y="53183"/>
                </a:lnTo>
                <a:lnTo>
                  <a:pt x="1276926" y="69289"/>
                </a:lnTo>
                <a:lnTo>
                  <a:pt x="1308602" y="87828"/>
                </a:lnTo>
                <a:lnTo>
                  <a:pt x="1343118" y="108341"/>
                </a:lnTo>
                <a:lnTo>
                  <a:pt x="1380622" y="131285"/>
                </a:lnTo>
                <a:lnTo>
                  <a:pt x="1421562" y="156054"/>
                </a:lnTo>
                <a:lnTo>
                  <a:pt x="1466089" y="183252"/>
                </a:lnTo>
                <a:lnTo>
                  <a:pt x="1514500" y="212427"/>
                </a:lnTo>
                <a:lnTo>
                  <a:pt x="1567244" y="244033"/>
                </a:lnTo>
                <a:lnTo>
                  <a:pt x="1624621" y="277461"/>
                </a:lnTo>
                <a:lnTo>
                  <a:pt x="1681998" y="310739"/>
                </a:lnTo>
                <a:lnTo>
                  <a:pt x="1735489" y="340977"/>
                </a:lnTo>
                <a:lnTo>
                  <a:pt x="1784797" y="368632"/>
                </a:lnTo>
                <a:lnTo>
                  <a:pt x="1830519" y="394007"/>
                </a:lnTo>
                <a:lnTo>
                  <a:pt x="1872207" y="417104"/>
                </a:lnTo>
                <a:lnTo>
                  <a:pt x="1910607" y="438529"/>
                </a:lnTo>
                <a:lnTo>
                  <a:pt x="1945571" y="458282"/>
                </a:lnTo>
                <a:lnTo>
                  <a:pt x="1977247" y="476669"/>
                </a:lnTo>
                <a:lnTo>
                  <a:pt x="2005936" y="494295"/>
                </a:lnTo>
                <a:lnTo>
                  <a:pt x="2031785" y="510857"/>
                </a:lnTo>
                <a:lnTo>
                  <a:pt x="2054496" y="526964"/>
                </a:lnTo>
                <a:lnTo>
                  <a:pt x="2074967" y="543070"/>
                </a:lnTo>
                <a:lnTo>
                  <a:pt x="2092897" y="558873"/>
                </a:lnTo>
                <a:lnTo>
                  <a:pt x="2108287" y="575132"/>
                </a:lnTo>
                <a:lnTo>
                  <a:pt x="2121735" y="591998"/>
                </a:lnTo>
                <a:lnTo>
                  <a:pt x="2133090" y="609625"/>
                </a:lnTo>
                <a:lnTo>
                  <a:pt x="2142503" y="628315"/>
                </a:lnTo>
                <a:lnTo>
                  <a:pt x="2150273" y="648372"/>
                </a:lnTo>
                <a:lnTo>
                  <a:pt x="2156549" y="670101"/>
                </a:lnTo>
                <a:lnTo>
                  <a:pt x="2161181" y="693653"/>
                </a:lnTo>
                <a:lnTo>
                  <a:pt x="2164916" y="719332"/>
                </a:lnTo>
                <a:lnTo>
                  <a:pt x="2167307" y="747444"/>
                </a:lnTo>
                <a:lnTo>
                  <a:pt x="2168801" y="778137"/>
                </a:lnTo>
                <a:lnTo>
                  <a:pt x="2169399" y="811871"/>
                </a:lnTo>
                <a:lnTo>
                  <a:pt x="2169548" y="848946"/>
                </a:lnTo>
                <a:lnTo>
                  <a:pt x="2169100" y="889365"/>
                </a:lnTo>
                <a:lnTo>
                  <a:pt x="2168203" y="933279"/>
                </a:lnTo>
                <a:lnTo>
                  <a:pt x="2167307" y="981447"/>
                </a:lnTo>
                <a:lnTo>
                  <a:pt x="2166261" y="1033870"/>
                </a:lnTo>
                <a:lnTo>
                  <a:pt x="2165364" y="1090700"/>
                </a:lnTo>
                <a:lnTo>
                  <a:pt x="2164617" y="1152543"/>
                </a:lnTo>
                <a:lnTo>
                  <a:pt x="2164319" y="1219250"/>
                </a:lnTo>
                <a:lnTo>
                  <a:pt x="2164617" y="1285956"/>
                </a:lnTo>
                <a:lnTo>
                  <a:pt x="2165364" y="1347800"/>
                </a:lnTo>
                <a:lnTo>
                  <a:pt x="2166261" y="1404629"/>
                </a:lnTo>
                <a:lnTo>
                  <a:pt x="2167307" y="1457052"/>
                </a:lnTo>
                <a:lnTo>
                  <a:pt x="2168203" y="1505220"/>
                </a:lnTo>
                <a:lnTo>
                  <a:pt x="2169100" y="1549134"/>
                </a:lnTo>
                <a:lnTo>
                  <a:pt x="2169548" y="1589552"/>
                </a:lnTo>
                <a:lnTo>
                  <a:pt x="2169399" y="1626628"/>
                </a:lnTo>
                <a:lnTo>
                  <a:pt x="2168801" y="1660361"/>
                </a:lnTo>
                <a:lnTo>
                  <a:pt x="2167307" y="1691054"/>
                </a:lnTo>
                <a:lnTo>
                  <a:pt x="2164916" y="1719166"/>
                </a:lnTo>
                <a:lnTo>
                  <a:pt x="2161330" y="1744845"/>
                </a:lnTo>
                <a:lnTo>
                  <a:pt x="2156549" y="1768398"/>
                </a:lnTo>
                <a:lnTo>
                  <a:pt x="2150273" y="1790127"/>
                </a:lnTo>
                <a:lnTo>
                  <a:pt x="2142503" y="1810183"/>
                </a:lnTo>
                <a:lnTo>
                  <a:pt x="2133090" y="1828874"/>
                </a:lnTo>
                <a:lnTo>
                  <a:pt x="2121735" y="1846500"/>
                </a:lnTo>
                <a:lnTo>
                  <a:pt x="2108287" y="1863366"/>
                </a:lnTo>
                <a:lnTo>
                  <a:pt x="2092897" y="1879625"/>
                </a:lnTo>
                <a:lnTo>
                  <a:pt x="2074967" y="1895429"/>
                </a:lnTo>
                <a:lnTo>
                  <a:pt x="2054646" y="1911535"/>
                </a:lnTo>
                <a:lnTo>
                  <a:pt x="2031785" y="1927641"/>
                </a:lnTo>
                <a:lnTo>
                  <a:pt x="2005936" y="1944356"/>
                </a:lnTo>
                <a:lnTo>
                  <a:pt x="1977397" y="1961830"/>
                </a:lnTo>
                <a:lnTo>
                  <a:pt x="1945571" y="1980217"/>
                </a:lnTo>
                <a:lnTo>
                  <a:pt x="1910607" y="1999970"/>
                </a:lnTo>
                <a:lnTo>
                  <a:pt x="1872207" y="2021395"/>
                </a:lnTo>
                <a:lnTo>
                  <a:pt x="1830519" y="2044643"/>
                </a:lnTo>
                <a:lnTo>
                  <a:pt x="1784797" y="2070019"/>
                </a:lnTo>
                <a:lnTo>
                  <a:pt x="1735489" y="2097522"/>
                </a:lnTo>
                <a:lnTo>
                  <a:pt x="1681998" y="2127760"/>
                </a:lnTo>
                <a:lnTo>
                  <a:pt x="1624621" y="2161038"/>
                </a:lnTo>
                <a:lnTo>
                  <a:pt x="1567244" y="2194466"/>
                </a:lnTo>
                <a:lnTo>
                  <a:pt x="1514500" y="2226072"/>
                </a:lnTo>
                <a:lnTo>
                  <a:pt x="1466089" y="2255246"/>
                </a:lnTo>
                <a:lnTo>
                  <a:pt x="1421562" y="2282445"/>
                </a:lnTo>
                <a:lnTo>
                  <a:pt x="1380622" y="2307213"/>
                </a:lnTo>
                <a:lnTo>
                  <a:pt x="1343118" y="2330158"/>
                </a:lnTo>
                <a:lnTo>
                  <a:pt x="1308602" y="2350672"/>
                </a:lnTo>
                <a:lnTo>
                  <a:pt x="1276926" y="2369209"/>
                </a:lnTo>
                <a:lnTo>
                  <a:pt x="1247640" y="2385315"/>
                </a:lnTo>
                <a:lnTo>
                  <a:pt x="1220445" y="2399447"/>
                </a:lnTo>
                <a:lnTo>
                  <a:pt x="1195045" y="2411299"/>
                </a:lnTo>
                <a:lnTo>
                  <a:pt x="1171137" y="2421176"/>
                </a:lnTo>
                <a:lnTo>
                  <a:pt x="1148575" y="2428774"/>
                </a:lnTo>
                <a:lnTo>
                  <a:pt x="1126761" y="2434092"/>
                </a:lnTo>
                <a:lnTo>
                  <a:pt x="1105543" y="2437435"/>
                </a:lnTo>
                <a:lnTo>
                  <a:pt x="1084924" y="2438498"/>
                </a:lnTo>
                <a:lnTo>
                  <a:pt x="1064005" y="2437435"/>
                </a:lnTo>
                <a:lnTo>
                  <a:pt x="1042788" y="2434092"/>
                </a:lnTo>
                <a:lnTo>
                  <a:pt x="1020974" y="2428774"/>
                </a:lnTo>
                <a:lnTo>
                  <a:pt x="998410" y="2421176"/>
                </a:lnTo>
                <a:lnTo>
                  <a:pt x="974505" y="2411299"/>
                </a:lnTo>
                <a:lnTo>
                  <a:pt x="949103" y="2399447"/>
                </a:lnTo>
                <a:lnTo>
                  <a:pt x="921909" y="2385315"/>
                </a:lnTo>
                <a:lnTo>
                  <a:pt x="892623" y="2369209"/>
                </a:lnTo>
                <a:lnTo>
                  <a:pt x="860946" y="2350672"/>
                </a:lnTo>
                <a:lnTo>
                  <a:pt x="826431" y="2330158"/>
                </a:lnTo>
                <a:lnTo>
                  <a:pt x="788927" y="2307213"/>
                </a:lnTo>
                <a:lnTo>
                  <a:pt x="747987" y="2282445"/>
                </a:lnTo>
                <a:lnTo>
                  <a:pt x="703460" y="2255246"/>
                </a:lnTo>
                <a:lnTo>
                  <a:pt x="655049" y="2226072"/>
                </a:lnTo>
                <a:lnTo>
                  <a:pt x="602304" y="2194466"/>
                </a:lnTo>
                <a:lnTo>
                  <a:pt x="544928" y="2161038"/>
                </a:lnTo>
                <a:lnTo>
                  <a:pt x="487551" y="2127760"/>
                </a:lnTo>
                <a:lnTo>
                  <a:pt x="434059" y="2097522"/>
                </a:lnTo>
                <a:lnTo>
                  <a:pt x="384752" y="2069867"/>
                </a:lnTo>
                <a:lnTo>
                  <a:pt x="339029" y="2044491"/>
                </a:lnTo>
                <a:lnTo>
                  <a:pt x="297342" y="2021395"/>
                </a:lnTo>
                <a:lnTo>
                  <a:pt x="258942" y="1999970"/>
                </a:lnTo>
                <a:lnTo>
                  <a:pt x="223978" y="1980217"/>
                </a:lnTo>
                <a:lnTo>
                  <a:pt x="192301" y="1961830"/>
                </a:lnTo>
                <a:lnTo>
                  <a:pt x="163612" y="1944204"/>
                </a:lnTo>
                <a:lnTo>
                  <a:pt x="137763" y="1927641"/>
                </a:lnTo>
                <a:lnTo>
                  <a:pt x="115052" y="1911535"/>
                </a:lnTo>
                <a:lnTo>
                  <a:pt x="94582" y="1895429"/>
                </a:lnTo>
                <a:lnTo>
                  <a:pt x="76652" y="1879625"/>
                </a:lnTo>
                <a:lnTo>
                  <a:pt x="61261" y="1863366"/>
                </a:lnTo>
                <a:lnTo>
                  <a:pt x="47814" y="1846500"/>
                </a:lnTo>
                <a:lnTo>
                  <a:pt x="36459" y="1828874"/>
                </a:lnTo>
                <a:lnTo>
                  <a:pt x="27045" y="1810183"/>
                </a:lnTo>
                <a:lnTo>
                  <a:pt x="19275" y="1790127"/>
                </a:lnTo>
                <a:lnTo>
                  <a:pt x="13000" y="1768398"/>
                </a:lnTo>
                <a:lnTo>
                  <a:pt x="8368" y="1744845"/>
                </a:lnTo>
                <a:lnTo>
                  <a:pt x="4632" y="1719166"/>
                </a:lnTo>
                <a:lnTo>
                  <a:pt x="2242" y="1691054"/>
                </a:lnTo>
                <a:lnTo>
                  <a:pt x="747" y="1660361"/>
                </a:lnTo>
                <a:lnTo>
                  <a:pt x="150" y="1626628"/>
                </a:lnTo>
                <a:lnTo>
                  <a:pt x="0" y="1589552"/>
                </a:lnTo>
                <a:lnTo>
                  <a:pt x="448" y="1549134"/>
                </a:lnTo>
                <a:lnTo>
                  <a:pt x="1345" y="1505220"/>
                </a:lnTo>
                <a:lnTo>
                  <a:pt x="2242" y="1457052"/>
                </a:lnTo>
                <a:lnTo>
                  <a:pt x="3287" y="1404629"/>
                </a:lnTo>
                <a:lnTo>
                  <a:pt x="4184" y="1347800"/>
                </a:lnTo>
                <a:lnTo>
                  <a:pt x="4931" y="1285956"/>
                </a:lnTo>
                <a:lnTo>
                  <a:pt x="5230" y="1219250"/>
                </a:lnTo>
                <a:lnTo>
                  <a:pt x="4931" y="1152543"/>
                </a:lnTo>
                <a:lnTo>
                  <a:pt x="4184" y="1090700"/>
                </a:lnTo>
                <a:lnTo>
                  <a:pt x="3287" y="1033870"/>
                </a:lnTo>
                <a:lnTo>
                  <a:pt x="2242" y="981447"/>
                </a:lnTo>
                <a:lnTo>
                  <a:pt x="1345" y="933279"/>
                </a:lnTo>
                <a:lnTo>
                  <a:pt x="448" y="889365"/>
                </a:lnTo>
                <a:lnTo>
                  <a:pt x="0" y="848946"/>
                </a:lnTo>
                <a:lnTo>
                  <a:pt x="150" y="811871"/>
                </a:lnTo>
                <a:lnTo>
                  <a:pt x="747" y="778137"/>
                </a:lnTo>
                <a:lnTo>
                  <a:pt x="2242" y="747444"/>
                </a:lnTo>
                <a:lnTo>
                  <a:pt x="4632" y="719332"/>
                </a:lnTo>
                <a:lnTo>
                  <a:pt x="8218" y="693653"/>
                </a:lnTo>
                <a:lnTo>
                  <a:pt x="13000" y="670101"/>
                </a:lnTo>
                <a:lnTo>
                  <a:pt x="19275" y="648372"/>
                </a:lnTo>
                <a:lnTo>
                  <a:pt x="27045" y="628315"/>
                </a:lnTo>
                <a:lnTo>
                  <a:pt x="36459" y="609625"/>
                </a:lnTo>
                <a:lnTo>
                  <a:pt x="47814" y="591998"/>
                </a:lnTo>
                <a:lnTo>
                  <a:pt x="61261" y="575132"/>
                </a:lnTo>
                <a:lnTo>
                  <a:pt x="76652" y="558873"/>
                </a:lnTo>
                <a:lnTo>
                  <a:pt x="94582" y="543070"/>
                </a:lnTo>
                <a:lnTo>
                  <a:pt x="114903" y="526964"/>
                </a:lnTo>
                <a:lnTo>
                  <a:pt x="137763" y="510857"/>
                </a:lnTo>
                <a:lnTo>
                  <a:pt x="163612" y="494143"/>
                </a:lnTo>
                <a:lnTo>
                  <a:pt x="192152" y="476669"/>
                </a:lnTo>
                <a:lnTo>
                  <a:pt x="223978" y="458282"/>
                </a:lnTo>
                <a:lnTo>
                  <a:pt x="258942" y="438529"/>
                </a:lnTo>
                <a:lnTo>
                  <a:pt x="297342" y="417104"/>
                </a:lnTo>
                <a:lnTo>
                  <a:pt x="339029" y="393856"/>
                </a:lnTo>
                <a:lnTo>
                  <a:pt x="384752" y="368480"/>
                </a:lnTo>
                <a:lnTo>
                  <a:pt x="434059" y="340977"/>
                </a:lnTo>
                <a:lnTo>
                  <a:pt x="487551" y="310739"/>
                </a:lnTo>
                <a:lnTo>
                  <a:pt x="544928" y="277461"/>
                </a:lnTo>
                <a:lnTo>
                  <a:pt x="602304" y="244033"/>
                </a:lnTo>
                <a:lnTo>
                  <a:pt x="655049" y="212427"/>
                </a:lnTo>
                <a:lnTo>
                  <a:pt x="703460" y="183252"/>
                </a:lnTo>
                <a:lnTo>
                  <a:pt x="747987" y="156054"/>
                </a:lnTo>
                <a:lnTo>
                  <a:pt x="788927" y="131285"/>
                </a:lnTo>
                <a:lnTo>
                  <a:pt x="826431" y="108341"/>
                </a:lnTo>
                <a:lnTo>
                  <a:pt x="860946" y="87828"/>
                </a:lnTo>
                <a:lnTo>
                  <a:pt x="892623" y="69289"/>
                </a:lnTo>
                <a:lnTo>
                  <a:pt x="921909" y="53183"/>
                </a:lnTo>
                <a:lnTo>
                  <a:pt x="949103" y="39052"/>
                </a:lnTo>
                <a:lnTo>
                  <a:pt x="974505" y="27199"/>
                </a:lnTo>
                <a:lnTo>
                  <a:pt x="998410" y="17322"/>
                </a:lnTo>
                <a:lnTo>
                  <a:pt x="1020974" y="9725"/>
                </a:lnTo>
                <a:lnTo>
                  <a:pt x="1042788" y="4407"/>
                </a:lnTo>
                <a:lnTo>
                  <a:pt x="1064005" y="1064"/>
                </a:lnTo>
                <a:close/>
              </a:path>
            </a:pathLst>
          </a:custGeom>
        </p:spPr>
        <p:txBody>
          <a:bodyPr wrap="square">
            <a:noAutofit/>
          </a:bodyPr>
          <a:lstStyle>
            <a:lvl1pPr marL="0" indent="0" algn="ctr">
              <a:buNone/>
              <a:defRPr sz="24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8787769" y="2523255"/>
            <a:ext cx="1901500" cy="2137222"/>
          </a:xfrm>
          <a:custGeom>
            <a:avLst/>
            <a:gdLst>
              <a:gd name="connsiteX0" fmla="*/ 950881 w 1901500"/>
              <a:gd name="connsiteY0" fmla="*/ 0 h 2137222"/>
              <a:gd name="connsiteX1" fmla="*/ 968953 w 1901500"/>
              <a:gd name="connsiteY1" fmla="*/ 932 h 2137222"/>
              <a:gd name="connsiteX2" fmla="*/ 987549 w 1901500"/>
              <a:gd name="connsiteY2" fmla="*/ 3863 h 2137222"/>
              <a:gd name="connsiteX3" fmla="*/ 1006669 w 1901500"/>
              <a:gd name="connsiteY3" fmla="*/ 8523 h 2137222"/>
              <a:gd name="connsiteX4" fmla="*/ 1026443 w 1901500"/>
              <a:gd name="connsiteY4" fmla="*/ 15182 h 2137222"/>
              <a:gd name="connsiteX5" fmla="*/ 1047397 w 1901500"/>
              <a:gd name="connsiteY5" fmla="*/ 23839 h 2137222"/>
              <a:gd name="connsiteX6" fmla="*/ 1069659 w 1901500"/>
              <a:gd name="connsiteY6" fmla="*/ 34226 h 2137222"/>
              <a:gd name="connsiteX7" fmla="*/ 1093493 w 1901500"/>
              <a:gd name="connsiteY7" fmla="*/ 46612 h 2137222"/>
              <a:gd name="connsiteX8" fmla="*/ 1119161 w 1901500"/>
              <a:gd name="connsiteY8" fmla="*/ 60729 h 2137222"/>
              <a:gd name="connsiteX9" fmla="*/ 1146924 w 1901500"/>
              <a:gd name="connsiteY9" fmla="*/ 76977 h 2137222"/>
              <a:gd name="connsiteX10" fmla="*/ 1177175 w 1901500"/>
              <a:gd name="connsiteY10" fmla="*/ 94955 h 2137222"/>
              <a:gd name="connsiteX11" fmla="*/ 1210046 w 1901500"/>
              <a:gd name="connsiteY11" fmla="*/ 115065 h 2137222"/>
              <a:gd name="connsiteX12" fmla="*/ 1245928 w 1901500"/>
              <a:gd name="connsiteY12" fmla="*/ 136773 h 2137222"/>
              <a:gd name="connsiteX13" fmla="*/ 1284953 w 1901500"/>
              <a:gd name="connsiteY13" fmla="*/ 160611 h 2137222"/>
              <a:gd name="connsiteX14" fmla="*/ 1327383 w 1901500"/>
              <a:gd name="connsiteY14" fmla="*/ 186182 h 2137222"/>
              <a:gd name="connsiteX15" fmla="*/ 1373611 w 1901500"/>
              <a:gd name="connsiteY15" fmla="*/ 213883 h 2137222"/>
              <a:gd name="connsiteX16" fmla="*/ 1423899 w 1901500"/>
              <a:gd name="connsiteY16" fmla="*/ 243181 h 2137222"/>
              <a:gd name="connsiteX17" fmla="*/ 1474186 w 1901500"/>
              <a:gd name="connsiteY17" fmla="*/ 272347 h 2137222"/>
              <a:gd name="connsiteX18" fmla="*/ 1521069 w 1901500"/>
              <a:gd name="connsiteY18" fmla="*/ 298849 h 2137222"/>
              <a:gd name="connsiteX19" fmla="*/ 1564285 w 1901500"/>
              <a:gd name="connsiteY19" fmla="*/ 323087 h 2137222"/>
              <a:gd name="connsiteX20" fmla="*/ 1604358 w 1901500"/>
              <a:gd name="connsiteY20" fmla="*/ 345328 h 2137222"/>
              <a:gd name="connsiteX21" fmla="*/ 1640895 w 1901500"/>
              <a:gd name="connsiteY21" fmla="*/ 365571 h 2137222"/>
              <a:gd name="connsiteX22" fmla="*/ 1674551 w 1901500"/>
              <a:gd name="connsiteY22" fmla="*/ 384349 h 2137222"/>
              <a:gd name="connsiteX23" fmla="*/ 1705195 w 1901500"/>
              <a:gd name="connsiteY23" fmla="*/ 401661 h 2137222"/>
              <a:gd name="connsiteX24" fmla="*/ 1732958 w 1901500"/>
              <a:gd name="connsiteY24" fmla="*/ 417776 h 2137222"/>
              <a:gd name="connsiteX25" fmla="*/ 1758102 w 1901500"/>
              <a:gd name="connsiteY25" fmla="*/ 433224 h 2137222"/>
              <a:gd name="connsiteX26" fmla="*/ 1780757 w 1901500"/>
              <a:gd name="connsiteY26" fmla="*/ 447741 h 2137222"/>
              <a:gd name="connsiteX27" fmla="*/ 1800663 w 1901500"/>
              <a:gd name="connsiteY27" fmla="*/ 461858 h 2137222"/>
              <a:gd name="connsiteX28" fmla="*/ 1818604 w 1901500"/>
              <a:gd name="connsiteY28" fmla="*/ 475974 h 2137222"/>
              <a:gd name="connsiteX29" fmla="*/ 1834319 w 1901500"/>
              <a:gd name="connsiteY29" fmla="*/ 489825 h 2137222"/>
              <a:gd name="connsiteX30" fmla="*/ 1847808 w 1901500"/>
              <a:gd name="connsiteY30" fmla="*/ 504074 h 2137222"/>
              <a:gd name="connsiteX31" fmla="*/ 1859594 w 1901500"/>
              <a:gd name="connsiteY31" fmla="*/ 518857 h 2137222"/>
              <a:gd name="connsiteX32" fmla="*/ 1869546 w 1901500"/>
              <a:gd name="connsiteY32" fmla="*/ 534305 h 2137222"/>
              <a:gd name="connsiteX33" fmla="*/ 1877797 w 1901500"/>
              <a:gd name="connsiteY33" fmla="*/ 550687 h 2137222"/>
              <a:gd name="connsiteX34" fmla="*/ 1884607 w 1901500"/>
              <a:gd name="connsiteY34" fmla="*/ 568266 h 2137222"/>
              <a:gd name="connsiteX35" fmla="*/ 1890107 w 1901500"/>
              <a:gd name="connsiteY35" fmla="*/ 587310 h 2137222"/>
              <a:gd name="connsiteX36" fmla="*/ 1894167 w 1901500"/>
              <a:gd name="connsiteY36" fmla="*/ 607953 h 2137222"/>
              <a:gd name="connsiteX37" fmla="*/ 1897440 w 1901500"/>
              <a:gd name="connsiteY37" fmla="*/ 630459 h 2137222"/>
              <a:gd name="connsiteX38" fmla="*/ 1899535 w 1901500"/>
              <a:gd name="connsiteY38" fmla="*/ 655097 h 2137222"/>
              <a:gd name="connsiteX39" fmla="*/ 1900845 w 1901500"/>
              <a:gd name="connsiteY39" fmla="*/ 681999 h 2137222"/>
              <a:gd name="connsiteX40" fmla="*/ 1901369 w 1901500"/>
              <a:gd name="connsiteY40" fmla="*/ 711564 h 2137222"/>
              <a:gd name="connsiteX41" fmla="*/ 1901500 w 1901500"/>
              <a:gd name="connsiteY41" fmla="*/ 744059 h 2137222"/>
              <a:gd name="connsiteX42" fmla="*/ 1901107 w 1901500"/>
              <a:gd name="connsiteY42" fmla="*/ 779484 h 2137222"/>
              <a:gd name="connsiteX43" fmla="*/ 1900321 w 1901500"/>
              <a:gd name="connsiteY43" fmla="*/ 817972 h 2137222"/>
              <a:gd name="connsiteX44" fmla="*/ 1899535 w 1901500"/>
              <a:gd name="connsiteY44" fmla="*/ 860189 h 2137222"/>
              <a:gd name="connsiteX45" fmla="*/ 1898619 w 1901500"/>
              <a:gd name="connsiteY45" fmla="*/ 906136 h 2137222"/>
              <a:gd name="connsiteX46" fmla="*/ 1897833 w 1901500"/>
              <a:gd name="connsiteY46" fmla="*/ 955944 h 2137222"/>
              <a:gd name="connsiteX47" fmla="*/ 1897179 w 1901500"/>
              <a:gd name="connsiteY47" fmla="*/ 1010146 h 2137222"/>
              <a:gd name="connsiteX48" fmla="*/ 1896917 w 1901500"/>
              <a:gd name="connsiteY48" fmla="*/ 1068612 h 2137222"/>
              <a:gd name="connsiteX49" fmla="*/ 1897179 w 1901500"/>
              <a:gd name="connsiteY49" fmla="*/ 1127076 h 2137222"/>
              <a:gd name="connsiteX50" fmla="*/ 1897833 w 1901500"/>
              <a:gd name="connsiteY50" fmla="*/ 1181279 h 2137222"/>
              <a:gd name="connsiteX51" fmla="*/ 1898619 w 1901500"/>
              <a:gd name="connsiteY51" fmla="*/ 1231087 h 2137222"/>
              <a:gd name="connsiteX52" fmla="*/ 1899535 w 1901500"/>
              <a:gd name="connsiteY52" fmla="*/ 1277033 h 2137222"/>
              <a:gd name="connsiteX53" fmla="*/ 1900321 w 1901500"/>
              <a:gd name="connsiteY53" fmla="*/ 1319250 h 2137222"/>
              <a:gd name="connsiteX54" fmla="*/ 1901107 w 1901500"/>
              <a:gd name="connsiteY54" fmla="*/ 1357739 h 2137222"/>
              <a:gd name="connsiteX55" fmla="*/ 1901500 w 1901500"/>
              <a:gd name="connsiteY55" fmla="*/ 1393163 h 2137222"/>
              <a:gd name="connsiteX56" fmla="*/ 1901369 w 1901500"/>
              <a:gd name="connsiteY56" fmla="*/ 1425658 h 2137222"/>
              <a:gd name="connsiteX57" fmla="*/ 1900845 w 1901500"/>
              <a:gd name="connsiteY57" fmla="*/ 1455224 h 2137222"/>
              <a:gd name="connsiteX58" fmla="*/ 1899535 w 1901500"/>
              <a:gd name="connsiteY58" fmla="*/ 1482125 h 2137222"/>
              <a:gd name="connsiteX59" fmla="*/ 1897440 w 1901500"/>
              <a:gd name="connsiteY59" fmla="*/ 1506763 h 2137222"/>
              <a:gd name="connsiteX60" fmla="*/ 1894297 w 1901500"/>
              <a:gd name="connsiteY60" fmla="*/ 1529270 h 2137222"/>
              <a:gd name="connsiteX61" fmla="*/ 1890107 w 1901500"/>
              <a:gd name="connsiteY61" fmla="*/ 1549913 h 2137222"/>
              <a:gd name="connsiteX62" fmla="*/ 1884607 w 1901500"/>
              <a:gd name="connsiteY62" fmla="*/ 1568957 h 2137222"/>
              <a:gd name="connsiteX63" fmla="*/ 1877797 w 1901500"/>
              <a:gd name="connsiteY63" fmla="*/ 1586536 h 2137222"/>
              <a:gd name="connsiteX64" fmla="*/ 1869546 w 1901500"/>
              <a:gd name="connsiteY64" fmla="*/ 1602917 h 2137222"/>
              <a:gd name="connsiteX65" fmla="*/ 1859594 w 1901500"/>
              <a:gd name="connsiteY65" fmla="*/ 1618365 h 2137222"/>
              <a:gd name="connsiteX66" fmla="*/ 1847808 w 1901500"/>
              <a:gd name="connsiteY66" fmla="*/ 1633148 h 2137222"/>
              <a:gd name="connsiteX67" fmla="*/ 1834319 w 1901500"/>
              <a:gd name="connsiteY67" fmla="*/ 1647398 h 2137222"/>
              <a:gd name="connsiteX68" fmla="*/ 1818604 w 1901500"/>
              <a:gd name="connsiteY68" fmla="*/ 1661248 h 2137222"/>
              <a:gd name="connsiteX69" fmla="*/ 1800794 w 1901500"/>
              <a:gd name="connsiteY69" fmla="*/ 1675365 h 2137222"/>
              <a:gd name="connsiteX70" fmla="*/ 1780757 w 1901500"/>
              <a:gd name="connsiteY70" fmla="*/ 1689482 h 2137222"/>
              <a:gd name="connsiteX71" fmla="*/ 1758102 w 1901500"/>
              <a:gd name="connsiteY71" fmla="*/ 1704131 h 2137222"/>
              <a:gd name="connsiteX72" fmla="*/ 1733089 w 1901500"/>
              <a:gd name="connsiteY72" fmla="*/ 1719446 h 2137222"/>
              <a:gd name="connsiteX73" fmla="*/ 1705195 w 1901500"/>
              <a:gd name="connsiteY73" fmla="*/ 1735561 h 2137222"/>
              <a:gd name="connsiteX74" fmla="*/ 1674551 w 1901500"/>
              <a:gd name="connsiteY74" fmla="*/ 1752874 h 2137222"/>
              <a:gd name="connsiteX75" fmla="*/ 1640895 w 1901500"/>
              <a:gd name="connsiteY75" fmla="*/ 1771652 h 2137222"/>
              <a:gd name="connsiteX76" fmla="*/ 1604358 w 1901500"/>
              <a:gd name="connsiteY76" fmla="*/ 1792028 h 2137222"/>
              <a:gd name="connsiteX77" fmla="*/ 1564285 w 1901500"/>
              <a:gd name="connsiteY77" fmla="*/ 1814268 h 2137222"/>
              <a:gd name="connsiteX78" fmla="*/ 1521069 w 1901500"/>
              <a:gd name="connsiteY78" fmla="*/ 1838373 h 2137222"/>
              <a:gd name="connsiteX79" fmla="*/ 1474186 w 1901500"/>
              <a:gd name="connsiteY79" fmla="*/ 1864875 h 2137222"/>
              <a:gd name="connsiteX80" fmla="*/ 1423899 w 1901500"/>
              <a:gd name="connsiteY80" fmla="*/ 1894042 h 2137222"/>
              <a:gd name="connsiteX81" fmla="*/ 1373611 w 1901500"/>
              <a:gd name="connsiteY81" fmla="*/ 1923340 h 2137222"/>
              <a:gd name="connsiteX82" fmla="*/ 1327383 w 1901500"/>
              <a:gd name="connsiteY82" fmla="*/ 1951041 h 2137222"/>
              <a:gd name="connsiteX83" fmla="*/ 1284953 w 1901500"/>
              <a:gd name="connsiteY83" fmla="*/ 1976611 h 2137222"/>
              <a:gd name="connsiteX84" fmla="*/ 1245928 w 1901500"/>
              <a:gd name="connsiteY84" fmla="*/ 2000450 h 2137222"/>
              <a:gd name="connsiteX85" fmla="*/ 1210046 w 1901500"/>
              <a:gd name="connsiteY85" fmla="*/ 2022158 h 2137222"/>
              <a:gd name="connsiteX86" fmla="*/ 1177175 w 1901500"/>
              <a:gd name="connsiteY86" fmla="*/ 2042268 h 2137222"/>
              <a:gd name="connsiteX87" fmla="*/ 1146924 w 1901500"/>
              <a:gd name="connsiteY87" fmla="*/ 2060246 h 2137222"/>
              <a:gd name="connsiteX88" fmla="*/ 1119161 w 1901500"/>
              <a:gd name="connsiteY88" fmla="*/ 2076494 h 2137222"/>
              <a:gd name="connsiteX89" fmla="*/ 1093493 w 1901500"/>
              <a:gd name="connsiteY89" fmla="*/ 2090610 h 2137222"/>
              <a:gd name="connsiteX90" fmla="*/ 1069659 w 1901500"/>
              <a:gd name="connsiteY90" fmla="*/ 2102996 h 2137222"/>
              <a:gd name="connsiteX91" fmla="*/ 1047397 w 1901500"/>
              <a:gd name="connsiteY91" fmla="*/ 2113383 h 2137222"/>
              <a:gd name="connsiteX92" fmla="*/ 1026443 w 1901500"/>
              <a:gd name="connsiteY92" fmla="*/ 2122040 h 2137222"/>
              <a:gd name="connsiteX93" fmla="*/ 1006669 w 1901500"/>
              <a:gd name="connsiteY93" fmla="*/ 2128699 h 2137222"/>
              <a:gd name="connsiteX94" fmla="*/ 987549 w 1901500"/>
              <a:gd name="connsiteY94" fmla="*/ 2133360 h 2137222"/>
              <a:gd name="connsiteX95" fmla="*/ 968953 w 1901500"/>
              <a:gd name="connsiteY95" fmla="*/ 2136290 h 2137222"/>
              <a:gd name="connsiteX96" fmla="*/ 950881 w 1901500"/>
              <a:gd name="connsiteY96" fmla="*/ 2137222 h 2137222"/>
              <a:gd name="connsiteX97" fmla="*/ 932547 w 1901500"/>
              <a:gd name="connsiteY97" fmla="*/ 2136290 h 2137222"/>
              <a:gd name="connsiteX98" fmla="*/ 913951 w 1901500"/>
              <a:gd name="connsiteY98" fmla="*/ 2133360 h 2137222"/>
              <a:gd name="connsiteX99" fmla="*/ 894831 w 1901500"/>
              <a:gd name="connsiteY99" fmla="*/ 2128699 h 2137222"/>
              <a:gd name="connsiteX100" fmla="*/ 875056 w 1901500"/>
              <a:gd name="connsiteY100" fmla="*/ 2122040 h 2137222"/>
              <a:gd name="connsiteX101" fmla="*/ 854104 w 1901500"/>
              <a:gd name="connsiteY101" fmla="*/ 2113383 h 2137222"/>
              <a:gd name="connsiteX102" fmla="*/ 831841 w 1901500"/>
              <a:gd name="connsiteY102" fmla="*/ 2102996 h 2137222"/>
              <a:gd name="connsiteX103" fmla="*/ 808007 w 1901500"/>
              <a:gd name="connsiteY103" fmla="*/ 2090610 h 2137222"/>
              <a:gd name="connsiteX104" fmla="*/ 782339 w 1901500"/>
              <a:gd name="connsiteY104" fmla="*/ 2076494 h 2137222"/>
              <a:gd name="connsiteX105" fmla="*/ 754576 w 1901500"/>
              <a:gd name="connsiteY105" fmla="*/ 2060246 h 2137222"/>
              <a:gd name="connsiteX106" fmla="*/ 724325 w 1901500"/>
              <a:gd name="connsiteY106" fmla="*/ 2042268 h 2137222"/>
              <a:gd name="connsiteX107" fmla="*/ 691455 w 1901500"/>
              <a:gd name="connsiteY107" fmla="*/ 2022158 h 2137222"/>
              <a:gd name="connsiteX108" fmla="*/ 655572 w 1901500"/>
              <a:gd name="connsiteY108" fmla="*/ 2000450 h 2137222"/>
              <a:gd name="connsiteX109" fmla="*/ 616547 w 1901500"/>
              <a:gd name="connsiteY109" fmla="*/ 1976611 h 2137222"/>
              <a:gd name="connsiteX110" fmla="*/ 574117 w 1901500"/>
              <a:gd name="connsiteY110" fmla="*/ 1951041 h 2137222"/>
              <a:gd name="connsiteX111" fmla="*/ 527889 w 1901500"/>
              <a:gd name="connsiteY111" fmla="*/ 1923340 h 2137222"/>
              <a:gd name="connsiteX112" fmla="*/ 477601 w 1901500"/>
              <a:gd name="connsiteY112" fmla="*/ 1894042 h 2137222"/>
              <a:gd name="connsiteX113" fmla="*/ 427314 w 1901500"/>
              <a:gd name="connsiteY113" fmla="*/ 1864875 h 2137222"/>
              <a:gd name="connsiteX114" fmla="*/ 380431 w 1901500"/>
              <a:gd name="connsiteY114" fmla="*/ 1838373 h 2137222"/>
              <a:gd name="connsiteX115" fmla="*/ 337215 w 1901500"/>
              <a:gd name="connsiteY115" fmla="*/ 1814135 h 2137222"/>
              <a:gd name="connsiteX116" fmla="*/ 297142 w 1901500"/>
              <a:gd name="connsiteY116" fmla="*/ 1791895 h 2137222"/>
              <a:gd name="connsiteX117" fmla="*/ 260605 w 1901500"/>
              <a:gd name="connsiteY117" fmla="*/ 1771652 h 2137222"/>
              <a:gd name="connsiteX118" fmla="*/ 226949 w 1901500"/>
              <a:gd name="connsiteY118" fmla="*/ 1752874 h 2137222"/>
              <a:gd name="connsiteX119" fmla="*/ 196305 w 1901500"/>
              <a:gd name="connsiteY119" fmla="*/ 1735561 h 2137222"/>
              <a:gd name="connsiteX120" fmla="*/ 168542 w 1901500"/>
              <a:gd name="connsiteY120" fmla="*/ 1719446 h 2137222"/>
              <a:gd name="connsiteX121" fmla="*/ 143398 w 1901500"/>
              <a:gd name="connsiteY121" fmla="*/ 1703998 h 2137222"/>
              <a:gd name="connsiteX122" fmla="*/ 120743 w 1901500"/>
              <a:gd name="connsiteY122" fmla="*/ 1689482 h 2137222"/>
              <a:gd name="connsiteX123" fmla="*/ 100837 w 1901500"/>
              <a:gd name="connsiteY123" fmla="*/ 1675365 h 2137222"/>
              <a:gd name="connsiteX124" fmla="*/ 82896 w 1901500"/>
              <a:gd name="connsiteY124" fmla="*/ 1661248 h 2137222"/>
              <a:gd name="connsiteX125" fmla="*/ 67181 w 1901500"/>
              <a:gd name="connsiteY125" fmla="*/ 1647398 h 2137222"/>
              <a:gd name="connsiteX126" fmla="*/ 53692 w 1901500"/>
              <a:gd name="connsiteY126" fmla="*/ 1633148 h 2137222"/>
              <a:gd name="connsiteX127" fmla="*/ 41906 w 1901500"/>
              <a:gd name="connsiteY127" fmla="*/ 1618365 h 2137222"/>
              <a:gd name="connsiteX128" fmla="*/ 31954 w 1901500"/>
              <a:gd name="connsiteY128" fmla="*/ 1602917 h 2137222"/>
              <a:gd name="connsiteX129" fmla="*/ 23703 w 1901500"/>
              <a:gd name="connsiteY129" fmla="*/ 1586536 h 2137222"/>
              <a:gd name="connsiteX130" fmla="*/ 16893 w 1901500"/>
              <a:gd name="connsiteY130" fmla="*/ 1568957 h 2137222"/>
              <a:gd name="connsiteX131" fmla="*/ 11393 w 1901500"/>
              <a:gd name="connsiteY131" fmla="*/ 1549913 h 2137222"/>
              <a:gd name="connsiteX132" fmla="*/ 7333 w 1901500"/>
              <a:gd name="connsiteY132" fmla="*/ 1529270 h 2137222"/>
              <a:gd name="connsiteX133" fmla="*/ 4060 w 1901500"/>
              <a:gd name="connsiteY133" fmla="*/ 1506763 h 2137222"/>
              <a:gd name="connsiteX134" fmla="*/ 1964 w 1901500"/>
              <a:gd name="connsiteY134" fmla="*/ 1482125 h 2137222"/>
              <a:gd name="connsiteX135" fmla="*/ 654 w 1901500"/>
              <a:gd name="connsiteY135" fmla="*/ 1455224 h 2137222"/>
              <a:gd name="connsiteX136" fmla="*/ 131 w 1901500"/>
              <a:gd name="connsiteY136" fmla="*/ 1425658 h 2137222"/>
              <a:gd name="connsiteX137" fmla="*/ 0 w 1901500"/>
              <a:gd name="connsiteY137" fmla="*/ 1393163 h 2137222"/>
              <a:gd name="connsiteX138" fmla="*/ 393 w 1901500"/>
              <a:gd name="connsiteY138" fmla="*/ 1357739 h 2137222"/>
              <a:gd name="connsiteX139" fmla="*/ 1179 w 1901500"/>
              <a:gd name="connsiteY139" fmla="*/ 1319250 h 2137222"/>
              <a:gd name="connsiteX140" fmla="*/ 1964 w 1901500"/>
              <a:gd name="connsiteY140" fmla="*/ 1277033 h 2137222"/>
              <a:gd name="connsiteX141" fmla="*/ 2881 w 1901500"/>
              <a:gd name="connsiteY141" fmla="*/ 1231087 h 2137222"/>
              <a:gd name="connsiteX142" fmla="*/ 3667 w 1901500"/>
              <a:gd name="connsiteY142" fmla="*/ 1181279 h 2137222"/>
              <a:gd name="connsiteX143" fmla="*/ 4322 w 1901500"/>
              <a:gd name="connsiteY143" fmla="*/ 1127076 h 2137222"/>
              <a:gd name="connsiteX144" fmla="*/ 4583 w 1901500"/>
              <a:gd name="connsiteY144" fmla="*/ 1068612 h 2137222"/>
              <a:gd name="connsiteX145" fmla="*/ 4322 w 1901500"/>
              <a:gd name="connsiteY145" fmla="*/ 1010146 h 2137222"/>
              <a:gd name="connsiteX146" fmla="*/ 3667 w 1901500"/>
              <a:gd name="connsiteY146" fmla="*/ 955944 h 2137222"/>
              <a:gd name="connsiteX147" fmla="*/ 2881 w 1901500"/>
              <a:gd name="connsiteY147" fmla="*/ 906136 h 2137222"/>
              <a:gd name="connsiteX148" fmla="*/ 1964 w 1901500"/>
              <a:gd name="connsiteY148" fmla="*/ 860189 h 2137222"/>
              <a:gd name="connsiteX149" fmla="*/ 1179 w 1901500"/>
              <a:gd name="connsiteY149" fmla="*/ 817972 h 2137222"/>
              <a:gd name="connsiteX150" fmla="*/ 393 w 1901500"/>
              <a:gd name="connsiteY150" fmla="*/ 779484 h 2137222"/>
              <a:gd name="connsiteX151" fmla="*/ 0 w 1901500"/>
              <a:gd name="connsiteY151" fmla="*/ 744059 h 2137222"/>
              <a:gd name="connsiteX152" fmla="*/ 131 w 1901500"/>
              <a:gd name="connsiteY152" fmla="*/ 711564 h 2137222"/>
              <a:gd name="connsiteX153" fmla="*/ 654 w 1901500"/>
              <a:gd name="connsiteY153" fmla="*/ 681999 h 2137222"/>
              <a:gd name="connsiteX154" fmla="*/ 1964 w 1901500"/>
              <a:gd name="connsiteY154" fmla="*/ 655097 h 2137222"/>
              <a:gd name="connsiteX155" fmla="*/ 4060 w 1901500"/>
              <a:gd name="connsiteY155" fmla="*/ 630459 h 2137222"/>
              <a:gd name="connsiteX156" fmla="*/ 7203 w 1901500"/>
              <a:gd name="connsiteY156" fmla="*/ 607953 h 2137222"/>
              <a:gd name="connsiteX157" fmla="*/ 11393 w 1901500"/>
              <a:gd name="connsiteY157" fmla="*/ 587310 h 2137222"/>
              <a:gd name="connsiteX158" fmla="*/ 16893 w 1901500"/>
              <a:gd name="connsiteY158" fmla="*/ 568266 h 2137222"/>
              <a:gd name="connsiteX159" fmla="*/ 23703 w 1901500"/>
              <a:gd name="connsiteY159" fmla="*/ 550687 h 2137222"/>
              <a:gd name="connsiteX160" fmla="*/ 31954 w 1901500"/>
              <a:gd name="connsiteY160" fmla="*/ 534305 h 2137222"/>
              <a:gd name="connsiteX161" fmla="*/ 41906 w 1901500"/>
              <a:gd name="connsiteY161" fmla="*/ 518857 h 2137222"/>
              <a:gd name="connsiteX162" fmla="*/ 53692 w 1901500"/>
              <a:gd name="connsiteY162" fmla="*/ 504074 h 2137222"/>
              <a:gd name="connsiteX163" fmla="*/ 67181 w 1901500"/>
              <a:gd name="connsiteY163" fmla="*/ 489825 h 2137222"/>
              <a:gd name="connsiteX164" fmla="*/ 82896 w 1901500"/>
              <a:gd name="connsiteY164" fmla="*/ 475974 h 2137222"/>
              <a:gd name="connsiteX165" fmla="*/ 100706 w 1901500"/>
              <a:gd name="connsiteY165" fmla="*/ 461858 h 2137222"/>
              <a:gd name="connsiteX166" fmla="*/ 120743 w 1901500"/>
              <a:gd name="connsiteY166" fmla="*/ 447741 h 2137222"/>
              <a:gd name="connsiteX167" fmla="*/ 143398 w 1901500"/>
              <a:gd name="connsiteY167" fmla="*/ 433092 h 2137222"/>
              <a:gd name="connsiteX168" fmla="*/ 168411 w 1901500"/>
              <a:gd name="connsiteY168" fmla="*/ 417776 h 2137222"/>
              <a:gd name="connsiteX169" fmla="*/ 196305 w 1901500"/>
              <a:gd name="connsiteY169" fmla="*/ 401661 h 2137222"/>
              <a:gd name="connsiteX170" fmla="*/ 226949 w 1901500"/>
              <a:gd name="connsiteY170" fmla="*/ 384349 h 2137222"/>
              <a:gd name="connsiteX171" fmla="*/ 260605 w 1901500"/>
              <a:gd name="connsiteY171" fmla="*/ 365571 h 2137222"/>
              <a:gd name="connsiteX172" fmla="*/ 297142 w 1901500"/>
              <a:gd name="connsiteY172" fmla="*/ 345195 h 2137222"/>
              <a:gd name="connsiteX173" fmla="*/ 337215 w 1901500"/>
              <a:gd name="connsiteY173" fmla="*/ 322954 h 2137222"/>
              <a:gd name="connsiteX174" fmla="*/ 380431 w 1901500"/>
              <a:gd name="connsiteY174" fmla="*/ 298849 h 2137222"/>
              <a:gd name="connsiteX175" fmla="*/ 427314 w 1901500"/>
              <a:gd name="connsiteY175" fmla="*/ 272347 h 2137222"/>
              <a:gd name="connsiteX176" fmla="*/ 477601 w 1901500"/>
              <a:gd name="connsiteY176" fmla="*/ 243181 h 2137222"/>
              <a:gd name="connsiteX177" fmla="*/ 527889 w 1901500"/>
              <a:gd name="connsiteY177" fmla="*/ 213883 h 2137222"/>
              <a:gd name="connsiteX178" fmla="*/ 574117 w 1901500"/>
              <a:gd name="connsiteY178" fmla="*/ 186182 h 2137222"/>
              <a:gd name="connsiteX179" fmla="*/ 616547 w 1901500"/>
              <a:gd name="connsiteY179" fmla="*/ 160611 h 2137222"/>
              <a:gd name="connsiteX180" fmla="*/ 655572 w 1901500"/>
              <a:gd name="connsiteY180" fmla="*/ 136773 h 2137222"/>
              <a:gd name="connsiteX181" fmla="*/ 691455 w 1901500"/>
              <a:gd name="connsiteY181" fmla="*/ 115065 h 2137222"/>
              <a:gd name="connsiteX182" fmla="*/ 724325 w 1901500"/>
              <a:gd name="connsiteY182" fmla="*/ 94955 h 2137222"/>
              <a:gd name="connsiteX183" fmla="*/ 754576 w 1901500"/>
              <a:gd name="connsiteY183" fmla="*/ 76977 h 2137222"/>
              <a:gd name="connsiteX184" fmla="*/ 782339 w 1901500"/>
              <a:gd name="connsiteY184" fmla="*/ 60729 h 2137222"/>
              <a:gd name="connsiteX185" fmla="*/ 808007 w 1901500"/>
              <a:gd name="connsiteY185" fmla="*/ 46612 h 2137222"/>
              <a:gd name="connsiteX186" fmla="*/ 831841 w 1901500"/>
              <a:gd name="connsiteY186" fmla="*/ 34226 h 2137222"/>
              <a:gd name="connsiteX187" fmla="*/ 854104 w 1901500"/>
              <a:gd name="connsiteY187" fmla="*/ 23839 h 2137222"/>
              <a:gd name="connsiteX188" fmla="*/ 875056 w 1901500"/>
              <a:gd name="connsiteY188" fmla="*/ 15182 h 2137222"/>
              <a:gd name="connsiteX189" fmla="*/ 894831 w 1901500"/>
              <a:gd name="connsiteY189" fmla="*/ 8523 h 2137222"/>
              <a:gd name="connsiteX190" fmla="*/ 913951 w 1901500"/>
              <a:gd name="connsiteY190" fmla="*/ 3863 h 2137222"/>
              <a:gd name="connsiteX191" fmla="*/ 932547 w 1901500"/>
              <a:gd name="connsiteY191" fmla="*/ 932 h 213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901500" h="2137222">
                <a:moveTo>
                  <a:pt x="950881" y="0"/>
                </a:moveTo>
                <a:lnTo>
                  <a:pt x="968953" y="932"/>
                </a:lnTo>
                <a:lnTo>
                  <a:pt x="987549" y="3863"/>
                </a:lnTo>
                <a:lnTo>
                  <a:pt x="1006669" y="8523"/>
                </a:lnTo>
                <a:lnTo>
                  <a:pt x="1026443" y="15182"/>
                </a:lnTo>
                <a:lnTo>
                  <a:pt x="1047397" y="23839"/>
                </a:lnTo>
                <a:lnTo>
                  <a:pt x="1069659" y="34226"/>
                </a:lnTo>
                <a:lnTo>
                  <a:pt x="1093493" y="46612"/>
                </a:lnTo>
                <a:lnTo>
                  <a:pt x="1119161" y="60729"/>
                </a:lnTo>
                <a:lnTo>
                  <a:pt x="1146924" y="76977"/>
                </a:lnTo>
                <a:lnTo>
                  <a:pt x="1177175" y="94955"/>
                </a:lnTo>
                <a:lnTo>
                  <a:pt x="1210046" y="115065"/>
                </a:lnTo>
                <a:lnTo>
                  <a:pt x="1245928" y="136773"/>
                </a:lnTo>
                <a:lnTo>
                  <a:pt x="1284953" y="160611"/>
                </a:lnTo>
                <a:lnTo>
                  <a:pt x="1327383" y="186182"/>
                </a:lnTo>
                <a:lnTo>
                  <a:pt x="1373611" y="213883"/>
                </a:lnTo>
                <a:lnTo>
                  <a:pt x="1423899" y="243181"/>
                </a:lnTo>
                <a:lnTo>
                  <a:pt x="1474186" y="272347"/>
                </a:lnTo>
                <a:lnTo>
                  <a:pt x="1521069" y="298849"/>
                </a:lnTo>
                <a:lnTo>
                  <a:pt x="1564285" y="323087"/>
                </a:lnTo>
                <a:lnTo>
                  <a:pt x="1604358" y="345328"/>
                </a:lnTo>
                <a:lnTo>
                  <a:pt x="1640895" y="365571"/>
                </a:lnTo>
                <a:lnTo>
                  <a:pt x="1674551" y="384349"/>
                </a:lnTo>
                <a:lnTo>
                  <a:pt x="1705195" y="401661"/>
                </a:lnTo>
                <a:lnTo>
                  <a:pt x="1732958" y="417776"/>
                </a:lnTo>
                <a:lnTo>
                  <a:pt x="1758102" y="433224"/>
                </a:lnTo>
                <a:lnTo>
                  <a:pt x="1780757" y="447741"/>
                </a:lnTo>
                <a:lnTo>
                  <a:pt x="1800663" y="461858"/>
                </a:lnTo>
                <a:lnTo>
                  <a:pt x="1818604" y="475974"/>
                </a:lnTo>
                <a:lnTo>
                  <a:pt x="1834319" y="489825"/>
                </a:lnTo>
                <a:lnTo>
                  <a:pt x="1847808" y="504074"/>
                </a:lnTo>
                <a:lnTo>
                  <a:pt x="1859594" y="518857"/>
                </a:lnTo>
                <a:lnTo>
                  <a:pt x="1869546" y="534305"/>
                </a:lnTo>
                <a:lnTo>
                  <a:pt x="1877797" y="550687"/>
                </a:lnTo>
                <a:lnTo>
                  <a:pt x="1884607" y="568266"/>
                </a:lnTo>
                <a:lnTo>
                  <a:pt x="1890107" y="587310"/>
                </a:lnTo>
                <a:lnTo>
                  <a:pt x="1894167" y="607953"/>
                </a:lnTo>
                <a:lnTo>
                  <a:pt x="1897440" y="630459"/>
                </a:lnTo>
                <a:lnTo>
                  <a:pt x="1899535" y="655097"/>
                </a:lnTo>
                <a:lnTo>
                  <a:pt x="1900845" y="681999"/>
                </a:lnTo>
                <a:lnTo>
                  <a:pt x="1901369" y="711564"/>
                </a:lnTo>
                <a:lnTo>
                  <a:pt x="1901500" y="744059"/>
                </a:lnTo>
                <a:lnTo>
                  <a:pt x="1901107" y="779484"/>
                </a:lnTo>
                <a:lnTo>
                  <a:pt x="1900321" y="817972"/>
                </a:lnTo>
                <a:lnTo>
                  <a:pt x="1899535" y="860189"/>
                </a:lnTo>
                <a:lnTo>
                  <a:pt x="1898619" y="906136"/>
                </a:lnTo>
                <a:lnTo>
                  <a:pt x="1897833" y="955944"/>
                </a:lnTo>
                <a:lnTo>
                  <a:pt x="1897179" y="1010146"/>
                </a:lnTo>
                <a:lnTo>
                  <a:pt x="1896917" y="1068612"/>
                </a:lnTo>
                <a:lnTo>
                  <a:pt x="1897179" y="1127076"/>
                </a:lnTo>
                <a:lnTo>
                  <a:pt x="1897833" y="1181279"/>
                </a:lnTo>
                <a:lnTo>
                  <a:pt x="1898619" y="1231087"/>
                </a:lnTo>
                <a:lnTo>
                  <a:pt x="1899535" y="1277033"/>
                </a:lnTo>
                <a:lnTo>
                  <a:pt x="1900321" y="1319250"/>
                </a:lnTo>
                <a:lnTo>
                  <a:pt x="1901107" y="1357739"/>
                </a:lnTo>
                <a:lnTo>
                  <a:pt x="1901500" y="1393163"/>
                </a:lnTo>
                <a:lnTo>
                  <a:pt x="1901369" y="1425658"/>
                </a:lnTo>
                <a:lnTo>
                  <a:pt x="1900845" y="1455224"/>
                </a:lnTo>
                <a:lnTo>
                  <a:pt x="1899535" y="1482125"/>
                </a:lnTo>
                <a:lnTo>
                  <a:pt x="1897440" y="1506763"/>
                </a:lnTo>
                <a:lnTo>
                  <a:pt x="1894297" y="1529270"/>
                </a:lnTo>
                <a:lnTo>
                  <a:pt x="1890107" y="1549913"/>
                </a:lnTo>
                <a:lnTo>
                  <a:pt x="1884607" y="1568957"/>
                </a:lnTo>
                <a:lnTo>
                  <a:pt x="1877797" y="1586536"/>
                </a:lnTo>
                <a:lnTo>
                  <a:pt x="1869546" y="1602917"/>
                </a:lnTo>
                <a:lnTo>
                  <a:pt x="1859594" y="1618365"/>
                </a:lnTo>
                <a:lnTo>
                  <a:pt x="1847808" y="1633148"/>
                </a:lnTo>
                <a:lnTo>
                  <a:pt x="1834319" y="1647398"/>
                </a:lnTo>
                <a:lnTo>
                  <a:pt x="1818604" y="1661248"/>
                </a:lnTo>
                <a:lnTo>
                  <a:pt x="1800794" y="1675365"/>
                </a:lnTo>
                <a:lnTo>
                  <a:pt x="1780757" y="1689482"/>
                </a:lnTo>
                <a:lnTo>
                  <a:pt x="1758102" y="1704131"/>
                </a:lnTo>
                <a:lnTo>
                  <a:pt x="1733089" y="1719446"/>
                </a:lnTo>
                <a:lnTo>
                  <a:pt x="1705195" y="1735561"/>
                </a:lnTo>
                <a:lnTo>
                  <a:pt x="1674551" y="1752874"/>
                </a:lnTo>
                <a:lnTo>
                  <a:pt x="1640895" y="1771652"/>
                </a:lnTo>
                <a:lnTo>
                  <a:pt x="1604358" y="1792028"/>
                </a:lnTo>
                <a:lnTo>
                  <a:pt x="1564285" y="1814268"/>
                </a:lnTo>
                <a:lnTo>
                  <a:pt x="1521069" y="1838373"/>
                </a:lnTo>
                <a:lnTo>
                  <a:pt x="1474186" y="1864875"/>
                </a:lnTo>
                <a:lnTo>
                  <a:pt x="1423899" y="1894042"/>
                </a:lnTo>
                <a:lnTo>
                  <a:pt x="1373611" y="1923340"/>
                </a:lnTo>
                <a:lnTo>
                  <a:pt x="1327383" y="1951041"/>
                </a:lnTo>
                <a:lnTo>
                  <a:pt x="1284953" y="1976611"/>
                </a:lnTo>
                <a:lnTo>
                  <a:pt x="1245928" y="2000450"/>
                </a:lnTo>
                <a:lnTo>
                  <a:pt x="1210046" y="2022158"/>
                </a:lnTo>
                <a:lnTo>
                  <a:pt x="1177175" y="2042268"/>
                </a:lnTo>
                <a:lnTo>
                  <a:pt x="1146924" y="2060246"/>
                </a:lnTo>
                <a:lnTo>
                  <a:pt x="1119161" y="2076494"/>
                </a:lnTo>
                <a:lnTo>
                  <a:pt x="1093493" y="2090610"/>
                </a:lnTo>
                <a:lnTo>
                  <a:pt x="1069659" y="2102996"/>
                </a:lnTo>
                <a:lnTo>
                  <a:pt x="1047397" y="2113383"/>
                </a:lnTo>
                <a:lnTo>
                  <a:pt x="1026443" y="2122040"/>
                </a:lnTo>
                <a:lnTo>
                  <a:pt x="1006669" y="2128699"/>
                </a:lnTo>
                <a:lnTo>
                  <a:pt x="987549" y="2133360"/>
                </a:lnTo>
                <a:lnTo>
                  <a:pt x="968953" y="2136290"/>
                </a:lnTo>
                <a:lnTo>
                  <a:pt x="950881" y="2137222"/>
                </a:lnTo>
                <a:lnTo>
                  <a:pt x="932547" y="2136290"/>
                </a:lnTo>
                <a:lnTo>
                  <a:pt x="913951" y="2133360"/>
                </a:lnTo>
                <a:lnTo>
                  <a:pt x="894831" y="2128699"/>
                </a:lnTo>
                <a:lnTo>
                  <a:pt x="875056" y="2122040"/>
                </a:lnTo>
                <a:lnTo>
                  <a:pt x="854104" y="2113383"/>
                </a:lnTo>
                <a:lnTo>
                  <a:pt x="831841" y="2102996"/>
                </a:lnTo>
                <a:lnTo>
                  <a:pt x="808007" y="2090610"/>
                </a:lnTo>
                <a:lnTo>
                  <a:pt x="782339" y="2076494"/>
                </a:lnTo>
                <a:lnTo>
                  <a:pt x="754576" y="2060246"/>
                </a:lnTo>
                <a:lnTo>
                  <a:pt x="724325" y="2042268"/>
                </a:lnTo>
                <a:lnTo>
                  <a:pt x="691455" y="2022158"/>
                </a:lnTo>
                <a:lnTo>
                  <a:pt x="655572" y="2000450"/>
                </a:lnTo>
                <a:lnTo>
                  <a:pt x="616547" y="1976611"/>
                </a:lnTo>
                <a:lnTo>
                  <a:pt x="574117" y="1951041"/>
                </a:lnTo>
                <a:lnTo>
                  <a:pt x="527889" y="1923340"/>
                </a:lnTo>
                <a:lnTo>
                  <a:pt x="477601" y="1894042"/>
                </a:lnTo>
                <a:lnTo>
                  <a:pt x="427314" y="1864875"/>
                </a:lnTo>
                <a:lnTo>
                  <a:pt x="380431" y="1838373"/>
                </a:lnTo>
                <a:lnTo>
                  <a:pt x="337215" y="1814135"/>
                </a:lnTo>
                <a:lnTo>
                  <a:pt x="297142" y="1791895"/>
                </a:lnTo>
                <a:lnTo>
                  <a:pt x="260605" y="1771652"/>
                </a:lnTo>
                <a:lnTo>
                  <a:pt x="226949" y="1752874"/>
                </a:lnTo>
                <a:lnTo>
                  <a:pt x="196305" y="1735561"/>
                </a:lnTo>
                <a:lnTo>
                  <a:pt x="168542" y="1719446"/>
                </a:lnTo>
                <a:lnTo>
                  <a:pt x="143398" y="1703998"/>
                </a:lnTo>
                <a:lnTo>
                  <a:pt x="120743" y="1689482"/>
                </a:lnTo>
                <a:lnTo>
                  <a:pt x="100837" y="1675365"/>
                </a:lnTo>
                <a:lnTo>
                  <a:pt x="82896" y="1661248"/>
                </a:lnTo>
                <a:lnTo>
                  <a:pt x="67181" y="1647398"/>
                </a:lnTo>
                <a:lnTo>
                  <a:pt x="53692" y="1633148"/>
                </a:lnTo>
                <a:lnTo>
                  <a:pt x="41906" y="1618365"/>
                </a:lnTo>
                <a:lnTo>
                  <a:pt x="31954" y="1602917"/>
                </a:lnTo>
                <a:lnTo>
                  <a:pt x="23703" y="1586536"/>
                </a:lnTo>
                <a:lnTo>
                  <a:pt x="16893" y="1568957"/>
                </a:lnTo>
                <a:lnTo>
                  <a:pt x="11393" y="1549913"/>
                </a:lnTo>
                <a:lnTo>
                  <a:pt x="7333" y="1529270"/>
                </a:lnTo>
                <a:lnTo>
                  <a:pt x="4060" y="1506763"/>
                </a:lnTo>
                <a:lnTo>
                  <a:pt x="1964" y="1482125"/>
                </a:lnTo>
                <a:lnTo>
                  <a:pt x="654" y="1455224"/>
                </a:lnTo>
                <a:lnTo>
                  <a:pt x="131" y="1425658"/>
                </a:lnTo>
                <a:lnTo>
                  <a:pt x="0" y="1393163"/>
                </a:lnTo>
                <a:lnTo>
                  <a:pt x="393" y="1357739"/>
                </a:lnTo>
                <a:lnTo>
                  <a:pt x="1179" y="1319250"/>
                </a:lnTo>
                <a:lnTo>
                  <a:pt x="1964" y="1277033"/>
                </a:lnTo>
                <a:lnTo>
                  <a:pt x="2881" y="1231087"/>
                </a:lnTo>
                <a:lnTo>
                  <a:pt x="3667" y="1181279"/>
                </a:lnTo>
                <a:lnTo>
                  <a:pt x="4322" y="1127076"/>
                </a:lnTo>
                <a:lnTo>
                  <a:pt x="4583" y="1068612"/>
                </a:lnTo>
                <a:lnTo>
                  <a:pt x="4322" y="1010146"/>
                </a:lnTo>
                <a:lnTo>
                  <a:pt x="3667" y="955944"/>
                </a:lnTo>
                <a:lnTo>
                  <a:pt x="2881" y="906136"/>
                </a:lnTo>
                <a:lnTo>
                  <a:pt x="1964" y="860189"/>
                </a:lnTo>
                <a:lnTo>
                  <a:pt x="1179" y="817972"/>
                </a:lnTo>
                <a:lnTo>
                  <a:pt x="393" y="779484"/>
                </a:lnTo>
                <a:lnTo>
                  <a:pt x="0" y="744059"/>
                </a:lnTo>
                <a:lnTo>
                  <a:pt x="131" y="711564"/>
                </a:lnTo>
                <a:lnTo>
                  <a:pt x="654" y="681999"/>
                </a:lnTo>
                <a:lnTo>
                  <a:pt x="1964" y="655097"/>
                </a:lnTo>
                <a:lnTo>
                  <a:pt x="4060" y="630459"/>
                </a:lnTo>
                <a:lnTo>
                  <a:pt x="7203" y="607953"/>
                </a:lnTo>
                <a:lnTo>
                  <a:pt x="11393" y="587310"/>
                </a:lnTo>
                <a:lnTo>
                  <a:pt x="16893" y="568266"/>
                </a:lnTo>
                <a:lnTo>
                  <a:pt x="23703" y="550687"/>
                </a:lnTo>
                <a:lnTo>
                  <a:pt x="31954" y="534305"/>
                </a:lnTo>
                <a:lnTo>
                  <a:pt x="41906" y="518857"/>
                </a:lnTo>
                <a:lnTo>
                  <a:pt x="53692" y="504074"/>
                </a:lnTo>
                <a:lnTo>
                  <a:pt x="67181" y="489825"/>
                </a:lnTo>
                <a:lnTo>
                  <a:pt x="82896" y="475974"/>
                </a:lnTo>
                <a:lnTo>
                  <a:pt x="100706" y="461858"/>
                </a:lnTo>
                <a:lnTo>
                  <a:pt x="120743" y="447741"/>
                </a:lnTo>
                <a:lnTo>
                  <a:pt x="143398" y="433092"/>
                </a:lnTo>
                <a:lnTo>
                  <a:pt x="168411" y="417776"/>
                </a:lnTo>
                <a:lnTo>
                  <a:pt x="196305" y="401661"/>
                </a:lnTo>
                <a:lnTo>
                  <a:pt x="226949" y="384349"/>
                </a:lnTo>
                <a:lnTo>
                  <a:pt x="260605" y="365571"/>
                </a:lnTo>
                <a:lnTo>
                  <a:pt x="297142" y="345195"/>
                </a:lnTo>
                <a:lnTo>
                  <a:pt x="337215" y="322954"/>
                </a:lnTo>
                <a:lnTo>
                  <a:pt x="380431" y="298849"/>
                </a:lnTo>
                <a:lnTo>
                  <a:pt x="427314" y="272347"/>
                </a:lnTo>
                <a:lnTo>
                  <a:pt x="477601" y="243181"/>
                </a:lnTo>
                <a:lnTo>
                  <a:pt x="527889" y="213883"/>
                </a:lnTo>
                <a:lnTo>
                  <a:pt x="574117" y="186182"/>
                </a:lnTo>
                <a:lnTo>
                  <a:pt x="616547" y="160611"/>
                </a:lnTo>
                <a:lnTo>
                  <a:pt x="655572" y="136773"/>
                </a:lnTo>
                <a:lnTo>
                  <a:pt x="691455" y="115065"/>
                </a:lnTo>
                <a:lnTo>
                  <a:pt x="724325" y="94955"/>
                </a:lnTo>
                <a:lnTo>
                  <a:pt x="754576" y="76977"/>
                </a:lnTo>
                <a:lnTo>
                  <a:pt x="782339" y="60729"/>
                </a:lnTo>
                <a:lnTo>
                  <a:pt x="808007" y="46612"/>
                </a:lnTo>
                <a:lnTo>
                  <a:pt x="831841" y="34226"/>
                </a:lnTo>
                <a:lnTo>
                  <a:pt x="854104" y="23839"/>
                </a:lnTo>
                <a:lnTo>
                  <a:pt x="875056" y="15182"/>
                </a:lnTo>
                <a:lnTo>
                  <a:pt x="894831" y="8523"/>
                </a:lnTo>
                <a:lnTo>
                  <a:pt x="913951" y="3863"/>
                </a:lnTo>
                <a:lnTo>
                  <a:pt x="932547" y="932"/>
                </a:ln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5" name="Rectangle 4"/>
          <p:cNvSpPr/>
          <p:nvPr userDrawn="1"/>
        </p:nvSpPr>
        <p:spPr>
          <a:xfrm>
            <a:off x="0" y="9586452"/>
            <a:ext cx="19477038" cy="1386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2" name="Rectangle 1"/>
          <p:cNvSpPr/>
          <p:nvPr userDrawn="1"/>
        </p:nvSpPr>
        <p:spPr>
          <a:xfrm>
            <a:off x="0" y="9586452"/>
            <a:ext cx="19477038" cy="1386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2"/>
          <p:cNvSpPr/>
          <p:nvPr userDrawn="1"/>
        </p:nvSpPr>
        <p:spPr>
          <a:xfrm>
            <a:off x="0" y="0"/>
            <a:ext cx="19477038" cy="1386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5"/>
          <p:cNvSpPr>
            <a:spLocks noGrp="1"/>
          </p:cNvSpPr>
          <p:nvPr>
            <p:ph type="pic" sz="quarter" idx="14"/>
          </p:nvPr>
        </p:nvSpPr>
        <p:spPr>
          <a:xfrm>
            <a:off x="2761245" y="695357"/>
            <a:ext cx="6245343" cy="2274277"/>
          </a:xfrm>
          <a:custGeom>
            <a:avLst/>
            <a:gdLst>
              <a:gd name="connsiteX0" fmla="*/ 191494 w 6245343"/>
              <a:gd name="connsiteY0" fmla="*/ 0 h 2274277"/>
              <a:gd name="connsiteX1" fmla="*/ 6053849 w 6245343"/>
              <a:gd name="connsiteY1" fmla="*/ 0 h 2274277"/>
              <a:gd name="connsiteX2" fmla="*/ 6245343 w 6245343"/>
              <a:gd name="connsiteY2" fmla="*/ 191494 h 2274277"/>
              <a:gd name="connsiteX3" fmla="*/ 6245343 w 6245343"/>
              <a:gd name="connsiteY3" fmla="*/ 2082783 h 2274277"/>
              <a:gd name="connsiteX4" fmla="*/ 6053849 w 6245343"/>
              <a:gd name="connsiteY4" fmla="*/ 2274277 h 2274277"/>
              <a:gd name="connsiteX5" fmla="*/ 191494 w 6245343"/>
              <a:gd name="connsiteY5" fmla="*/ 2274277 h 2274277"/>
              <a:gd name="connsiteX6" fmla="*/ 0 w 6245343"/>
              <a:gd name="connsiteY6" fmla="*/ 2082783 h 2274277"/>
              <a:gd name="connsiteX7" fmla="*/ 0 w 6245343"/>
              <a:gd name="connsiteY7" fmla="*/ 191494 h 2274277"/>
              <a:gd name="connsiteX8" fmla="*/ 191494 w 6245343"/>
              <a:gd name="connsiteY8" fmla="*/ 0 h 227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5343" h="2274277">
                <a:moveTo>
                  <a:pt x="191494" y="0"/>
                </a:moveTo>
                <a:lnTo>
                  <a:pt x="6053849" y="0"/>
                </a:lnTo>
                <a:cubicBezTo>
                  <a:pt x="6159608" y="0"/>
                  <a:pt x="6245343" y="85735"/>
                  <a:pt x="6245343" y="191494"/>
                </a:cubicBezTo>
                <a:lnTo>
                  <a:pt x="6245343" y="2082783"/>
                </a:lnTo>
                <a:cubicBezTo>
                  <a:pt x="6245343" y="2188542"/>
                  <a:pt x="6159608" y="2274277"/>
                  <a:pt x="6053849" y="2274277"/>
                </a:cubicBezTo>
                <a:lnTo>
                  <a:pt x="191494" y="2274277"/>
                </a:lnTo>
                <a:cubicBezTo>
                  <a:pt x="85735" y="2274277"/>
                  <a:pt x="0" y="2188542"/>
                  <a:pt x="0" y="2082783"/>
                </a:cubicBezTo>
                <a:lnTo>
                  <a:pt x="0" y="191494"/>
                </a:lnTo>
                <a:cubicBezTo>
                  <a:pt x="0" y="85735"/>
                  <a:pt x="85735" y="0"/>
                  <a:pt x="191494" y="0"/>
                </a:cubicBezTo>
                <a:close/>
              </a:path>
            </a:pathLst>
          </a:custGeom>
        </p:spPr>
        <p:txBody>
          <a:bodyPr wrap="square">
            <a:noAutofit/>
          </a:bodyPr>
          <a:lstStyle>
            <a:lvl1pPr marL="0" indent="0" algn="ctr">
              <a:buNone/>
              <a:defRPr sz="3600">
                <a:solidFill>
                  <a:schemeClr val="tx1">
                    <a:lumMod val="50000"/>
                    <a:lumOff val="50000"/>
                  </a:schemeClr>
                </a:solidFill>
              </a:defRPr>
            </a:lvl1pPr>
          </a:lstStyle>
          <a:p>
            <a:endParaRPr lang="id-ID"/>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14:presetBounceEnd="66000">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14:bounceEnd="66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66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8787769" y="6312323"/>
            <a:ext cx="1901500" cy="2137222"/>
          </a:xfrm>
          <a:custGeom>
            <a:avLst/>
            <a:gdLst>
              <a:gd name="connsiteX0" fmla="*/ 950881 w 1901500"/>
              <a:gd name="connsiteY0" fmla="*/ 0 h 2137222"/>
              <a:gd name="connsiteX1" fmla="*/ 968953 w 1901500"/>
              <a:gd name="connsiteY1" fmla="*/ 932 h 2137222"/>
              <a:gd name="connsiteX2" fmla="*/ 987549 w 1901500"/>
              <a:gd name="connsiteY2" fmla="*/ 3863 h 2137222"/>
              <a:gd name="connsiteX3" fmla="*/ 1006669 w 1901500"/>
              <a:gd name="connsiteY3" fmla="*/ 8523 h 2137222"/>
              <a:gd name="connsiteX4" fmla="*/ 1026443 w 1901500"/>
              <a:gd name="connsiteY4" fmla="*/ 15182 h 2137222"/>
              <a:gd name="connsiteX5" fmla="*/ 1047397 w 1901500"/>
              <a:gd name="connsiteY5" fmla="*/ 23839 h 2137222"/>
              <a:gd name="connsiteX6" fmla="*/ 1069659 w 1901500"/>
              <a:gd name="connsiteY6" fmla="*/ 34226 h 2137222"/>
              <a:gd name="connsiteX7" fmla="*/ 1093493 w 1901500"/>
              <a:gd name="connsiteY7" fmla="*/ 46612 h 2137222"/>
              <a:gd name="connsiteX8" fmla="*/ 1119161 w 1901500"/>
              <a:gd name="connsiteY8" fmla="*/ 60729 h 2137222"/>
              <a:gd name="connsiteX9" fmla="*/ 1146924 w 1901500"/>
              <a:gd name="connsiteY9" fmla="*/ 76977 h 2137222"/>
              <a:gd name="connsiteX10" fmla="*/ 1177175 w 1901500"/>
              <a:gd name="connsiteY10" fmla="*/ 94955 h 2137222"/>
              <a:gd name="connsiteX11" fmla="*/ 1210046 w 1901500"/>
              <a:gd name="connsiteY11" fmla="*/ 115065 h 2137222"/>
              <a:gd name="connsiteX12" fmla="*/ 1245928 w 1901500"/>
              <a:gd name="connsiteY12" fmla="*/ 136773 h 2137222"/>
              <a:gd name="connsiteX13" fmla="*/ 1284953 w 1901500"/>
              <a:gd name="connsiteY13" fmla="*/ 160611 h 2137222"/>
              <a:gd name="connsiteX14" fmla="*/ 1327383 w 1901500"/>
              <a:gd name="connsiteY14" fmla="*/ 186182 h 2137222"/>
              <a:gd name="connsiteX15" fmla="*/ 1373611 w 1901500"/>
              <a:gd name="connsiteY15" fmla="*/ 213883 h 2137222"/>
              <a:gd name="connsiteX16" fmla="*/ 1423899 w 1901500"/>
              <a:gd name="connsiteY16" fmla="*/ 243181 h 2137222"/>
              <a:gd name="connsiteX17" fmla="*/ 1474186 w 1901500"/>
              <a:gd name="connsiteY17" fmla="*/ 272347 h 2137222"/>
              <a:gd name="connsiteX18" fmla="*/ 1521069 w 1901500"/>
              <a:gd name="connsiteY18" fmla="*/ 298849 h 2137222"/>
              <a:gd name="connsiteX19" fmla="*/ 1564285 w 1901500"/>
              <a:gd name="connsiteY19" fmla="*/ 323087 h 2137222"/>
              <a:gd name="connsiteX20" fmla="*/ 1604358 w 1901500"/>
              <a:gd name="connsiteY20" fmla="*/ 345328 h 2137222"/>
              <a:gd name="connsiteX21" fmla="*/ 1640895 w 1901500"/>
              <a:gd name="connsiteY21" fmla="*/ 365571 h 2137222"/>
              <a:gd name="connsiteX22" fmla="*/ 1674551 w 1901500"/>
              <a:gd name="connsiteY22" fmla="*/ 384349 h 2137222"/>
              <a:gd name="connsiteX23" fmla="*/ 1705195 w 1901500"/>
              <a:gd name="connsiteY23" fmla="*/ 401661 h 2137222"/>
              <a:gd name="connsiteX24" fmla="*/ 1732958 w 1901500"/>
              <a:gd name="connsiteY24" fmla="*/ 417776 h 2137222"/>
              <a:gd name="connsiteX25" fmla="*/ 1758102 w 1901500"/>
              <a:gd name="connsiteY25" fmla="*/ 433224 h 2137222"/>
              <a:gd name="connsiteX26" fmla="*/ 1780757 w 1901500"/>
              <a:gd name="connsiteY26" fmla="*/ 447741 h 2137222"/>
              <a:gd name="connsiteX27" fmla="*/ 1800663 w 1901500"/>
              <a:gd name="connsiteY27" fmla="*/ 461858 h 2137222"/>
              <a:gd name="connsiteX28" fmla="*/ 1818604 w 1901500"/>
              <a:gd name="connsiteY28" fmla="*/ 475974 h 2137222"/>
              <a:gd name="connsiteX29" fmla="*/ 1834319 w 1901500"/>
              <a:gd name="connsiteY29" fmla="*/ 489825 h 2137222"/>
              <a:gd name="connsiteX30" fmla="*/ 1847808 w 1901500"/>
              <a:gd name="connsiteY30" fmla="*/ 504074 h 2137222"/>
              <a:gd name="connsiteX31" fmla="*/ 1859594 w 1901500"/>
              <a:gd name="connsiteY31" fmla="*/ 518857 h 2137222"/>
              <a:gd name="connsiteX32" fmla="*/ 1869546 w 1901500"/>
              <a:gd name="connsiteY32" fmla="*/ 534305 h 2137222"/>
              <a:gd name="connsiteX33" fmla="*/ 1877797 w 1901500"/>
              <a:gd name="connsiteY33" fmla="*/ 550687 h 2137222"/>
              <a:gd name="connsiteX34" fmla="*/ 1884607 w 1901500"/>
              <a:gd name="connsiteY34" fmla="*/ 568266 h 2137222"/>
              <a:gd name="connsiteX35" fmla="*/ 1890107 w 1901500"/>
              <a:gd name="connsiteY35" fmla="*/ 587310 h 2137222"/>
              <a:gd name="connsiteX36" fmla="*/ 1894167 w 1901500"/>
              <a:gd name="connsiteY36" fmla="*/ 607953 h 2137222"/>
              <a:gd name="connsiteX37" fmla="*/ 1897440 w 1901500"/>
              <a:gd name="connsiteY37" fmla="*/ 630459 h 2137222"/>
              <a:gd name="connsiteX38" fmla="*/ 1899535 w 1901500"/>
              <a:gd name="connsiteY38" fmla="*/ 655097 h 2137222"/>
              <a:gd name="connsiteX39" fmla="*/ 1900845 w 1901500"/>
              <a:gd name="connsiteY39" fmla="*/ 681999 h 2137222"/>
              <a:gd name="connsiteX40" fmla="*/ 1901369 w 1901500"/>
              <a:gd name="connsiteY40" fmla="*/ 711564 h 2137222"/>
              <a:gd name="connsiteX41" fmla="*/ 1901500 w 1901500"/>
              <a:gd name="connsiteY41" fmla="*/ 744059 h 2137222"/>
              <a:gd name="connsiteX42" fmla="*/ 1901107 w 1901500"/>
              <a:gd name="connsiteY42" fmla="*/ 779484 h 2137222"/>
              <a:gd name="connsiteX43" fmla="*/ 1900321 w 1901500"/>
              <a:gd name="connsiteY43" fmla="*/ 817972 h 2137222"/>
              <a:gd name="connsiteX44" fmla="*/ 1899535 w 1901500"/>
              <a:gd name="connsiteY44" fmla="*/ 860189 h 2137222"/>
              <a:gd name="connsiteX45" fmla="*/ 1898619 w 1901500"/>
              <a:gd name="connsiteY45" fmla="*/ 906136 h 2137222"/>
              <a:gd name="connsiteX46" fmla="*/ 1897833 w 1901500"/>
              <a:gd name="connsiteY46" fmla="*/ 955944 h 2137222"/>
              <a:gd name="connsiteX47" fmla="*/ 1897179 w 1901500"/>
              <a:gd name="connsiteY47" fmla="*/ 1010146 h 2137222"/>
              <a:gd name="connsiteX48" fmla="*/ 1896917 w 1901500"/>
              <a:gd name="connsiteY48" fmla="*/ 1068612 h 2137222"/>
              <a:gd name="connsiteX49" fmla="*/ 1897179 w 1901500"/>
              <a:gd name="connsiteY49" fmla="*/ 1127076 h 2137222"/>
              <a:gd name="connsiteX50" fmla="*/ 1897833 w 1901500"/>
              <a:gd name="connsiteY50" fmla="*/ 1181279 h 2137222"/>
              <a:gd name="connsiteX51" fmla="*/ 1898619 w 1901500"/>
              <a:gd name="connsiteY51" fmla="*/ 1231087 h 2137222"/>
              <a:gd name="connsiteX52" fmla="*/ 1899535 w 1901500"/>
              <a:gd name="connsiteY52" fmla="*/ 1277033 h 2137222"/>
              <a:gd name="connsiteX53" fmla="*/ 1900321 w 1901500"/>
              <a:gd name="connsiteY53" fmla="*/ 1319250 h 2137222"/>
              <a:gd name="connsiteX54" fmla="*/ 1901107 w 1901500"/>
              <a:gd name="connsiteY54" fmla="*/ 1357739 h 2137222"/>
              <a:gd name="connsiteX55" fmla="*/ 1901500 w 1901500"/>
              <a:gd name="connsiteY55" fmla="*/ 1393163 h 2137222"/>
              <a:gd name="connsiteX56" fmla="*/ 1901369 w 1901500"/>
              <a:gd name="connsiteY56" fmla="*/ 1425658 h 2137222"/>
              <a:gd name="connsiteX57" fmla="*/ 1900845 w 1901500"/>
              <a:gd name="connsiteY57" fmla="*/ 1455224 h 2137222"/>
              <a:gd name="connsiteX58" fmla="*/ 1899535 w 1901500"/>
              <a:gd name="connsiteY58" fmla="*/ 1482125 h 2137222"/>
              <a:gd name="connsiteX59" fmla="*/ 1897440 w 1901500"/>
              <a:gd name="connsiteY59" fmla="*/ 1506763 h 2137222"/>
              <a:gd name="connsiteX60" fmla="*/ 1894297 w 1901500"/>
              <a:gd name="connsiteY60" fmla="*/ 1529270 h 2137222"/>
              <a:gd name="connsiteX61" fmla="*/ 1890107 w 1901500"/>
              <a:gd name="connsiteY61" fmla="*/ 1549913 h 2137222"/>
              <a:gd name="connsiteX62" fmla="*/ 1884607 w 1901500"/>
              <a:gd name="connsiteY62" fmla="*/ 1568957 h 2137222"/>
              <a:gd name="connsiteX63" fmla="*/ 1877797 w 1901500"/>
              <a:gd name="connsiteY63" fmla="*/ 1586536 h 2137222"/>
              <a:gd name="connsiteX64" fmla="*/ 1869546 w 1901500"/>
              <a:gd name="connsiteY64" fmla="*/ 1602917 h 2137222"/>
              <a:gd name="connsiteX65" fmla="*/ 1859594 w 1901500"/>
              <a:gd name="connsiteY65" fmla="*/ 1618365 h 2137222"/>
              <a:gd name="connsiteX66" fmla="*/ 1847808 w 1901500"/>
              <a:gd name="connsiteY66" fmla="*/ 1633148 h 2137222"/>
              <a:gd name="connsiteX67" fmla="*/ 1834319 w 1901500"/>
              <a:gd name="connsiteY67" fmla="*/ 1647398 h 2137222"/>
              <a:gd name="connsiteX68" fmla="*/ 1818604 w 1901500"/>
              <a:gd name="connsiteY68" fmla="*/ 1661248 h 2137222"/>
              <a:gd name="connsiteX69" fmla="*/ 1800794 w 1901500"/>
              <a:gd name="connsiteY69" fmla="*/ 1675365 h 2137222"/>
              <a:gd name="connsiteX70" fmla="*/ 1780757 w 1901500"/>
              <a:gd name="connsiteY70" fmla="*/ 1689482 h 2137222"/>
              <a:gd name="connsiteX71" fmla="*/ 1758102 w 1901500"/>
              <a:gd name="connsiteY71" fmla="*/ 1704131 h 2137222"/>
              <a:gd name="connsiteX72" fmla="*/ 1733089 w 1901500"/>
              <a:gd name="connsiteY72" fmla="*/ 1719446 h 2137222"/>
              <a:gd name="connsiteX73" fmla="*/ 1705195 w 1901500"/>
              <a:gd name="connsiteY73" fmla="*/ 1735561 h 2137222"/>
              <a:gd name="connsiteX74" fmla="*/ 1674551 w 1901500"/>
              <a:gd name="connsiteY74" fmla="*/ 1752874 h 2137222"/>
              <a:gd name="connsiteX75" fmla="*/ 1640895 w 1901500"/>
              <a:gd name="connsiteY75" fmla="*/ 1771652 h 2137222"/>
              <a:gd name="connsiteX76" fmla="*/ 1604358 w 1901500"/>
              <a:gd name="connsiteY76" fmla="*/ 1792028 h 2137222"/>
              <a:gd name="connsiteX77" fmla="*/ 1564285 w 1901500"/>
              <a:gd name="connsiteY77" fmla="*/ 1814268 h 2137222"/>
              <a:gd name="connsiteX78" fmla="*/ 1521069 w 1901500"/>
              <a:gd name="connsiteY78" fmla="*/ 1838373 h 2137222"/>
              <a:gd name="connsiteX79" fmla="*/ 1474186 w 1901500"/>
              <a:gd name="connsiteY79" fmla="*/ 1864875 h 2137222"/>
              <a:gd name="connsiteX80" fmla="*/ 1423899 w 1901500"/>
              <a:gd name="connsiteY80" fmla="*/ 1894042 h 2137222"/>
              <a:gd name="connsiteX81" fmla="*/ 1373611 w 1901500"/>
              <a:gd name="connsiteY81" fmla="*/ 1923340 h 2137222"/>
              <a:gd name="connsiteX82" fmla="*/ 1327383 w 1901500"/>
              <a:gd name="connsiteY82" fmla="*/ 1951041 h 2137222"/>
              <a:gd name="connsiteX83" fmla="*/ 1284953 w 1901500"/>
              <a:gd name="connsiteY83" fmla="*/ 1976611 h 2137222"/>
              <a:gd name="connsiteX84" fmla="*/ 1245928 w 1901500"/>
              <a:gd name="connsiteY84" fmla="*/ 2000450 h 2137222"/>
              <a:gd name="connsiteX85" fmla="*/ 1210046 w 1901500"/>
              <a:gd name="connsiteY85" fmla="*/ 2022158 h 2137222"/>
              <a:gd name="connsiteX86" fmla="*/ 1177175 w 1901500"/>
              <a:gd name="connsiteY86" fmla="*/ 2042268 h 2137222"/>
              <a:gd name="connsiteX87" fmla="*/ 1146924 w 1901500"/>
              <a:gd name="connsiteY87" fmla="*/ 2060246 h 2137222"/>
              <a:gd name="connsiteX88" fmla="*/ 1119161 w 1901500"/>
              <a:gd name="connsiteY88" fmla="*/ 2076494 h 2137222"/>
              <a:gd name="connsiteX89" fmla="*/ 1093493 w 1901500"/>
              <a:gd name="connsiteY89" fmla="*/ 2090610 h 2137222"/>
              <a:gd name="connsiteX90" fmla="*/ 1069659 w 1901500"/>
              <a:gd name="connsiteY90" fmla="*/ 2102996 h 2137222"/>
              <a:gd name="connsiteX91" fmla="*/ 1047397 w 1901500"/>
              <a:gd name="connsiteY91" fmla="*/ 2113383 h 2137222"/>
              <a:gd name="connsiteX92" fmla="*/ 1026443 w 1901500"/>
              <a:gd name="connsiteY92" fmla="*/ 2122040 h 2137222"/>
              <a:gd name="connsiteX93" fmla="*/ 1006669 w 1901500"/>
              <a:gd name="connsiteY93" fmla="*/ 2128699 h 2137222"/>
              <a:gd name="connsiteX94" fmla="*/ 987549 w 1901500"/>
              <a:gd name="connsiteY94" fmla="*/ 2133360 h 2137222"/>
              <a:gd name="connsiteX95" fmla="*/ 968953 w 1901500"/>
              <a:gd name="connsiteY95" fmla="*/ 2136290 h 2137222"/>
              <a:gd name="connsiteX96" fmla="*/ 950881 w 1901500"/>
              <a:gd name="connsiteY96" fmla="*/ 2137222 h 2137222"/>
              <a:gd name="connsiteX97" fmla="*/ 932547 w 1901500"/>
              <a:gd name="connsiteY97" fmla="*/ 2136290 h 2137222"/>
              <a:gd name="connsiteX98" fmla="*/ 913951 w 1901500"/>
              <a:gd name="connsiteY98" fmla="*/ 2133360 h 2137222"/>
              <a:gd name="connsiteX99" fmla="*/ 894831 w 1901500"/>
              <a:gd name="connsiteY99" fmla="*/ 2128699 h 2137222"/>
              <a:gd name="connsiteX100" fmla="*/ 875056 w 1901500"/>
              <a:gd name="connsiteY100" fmla="*/ 2122040 h 2137222"/>
              <a:gd name="connsiteX101" fmla="*/ 854104 w 1901500"/>
              <a:gd name="connsiteY101" fmla="*/ 2113383 h 2137222"/>
              <a:gd name="connsiteX102" fmla="*/ 831841 w 1901500"/>
              <a:gd name="connsiteY102" fmla="*/ 2102996 h 2137222"/>
              <a:gd name="connsiteX103" fmla="*/ 808007 w 1901500"/>
              <a:gd name="connsiteY103" fmla="*/ 2090610 h 2137222"/>
              <a:gd name="connsiteX104" fmla="*/ 782339 w 1901500"/>
              <a:gd name="connsiteY104" fmla="*/ 2076494 h 2137222"/>
              <a:gd name="connsiteX105" fmla="*/ 754576 w 1901500"/>
              <a:gd name="connsiteY105" fmla="*/ 2060246 h 2137222"/>
              <a:gd name="connsiteX106" fmla="*/ 724325 w 1901500"/>
              <a:gd name="connsiteY106" fmla="*/ 2042268 h 2137222"/>
              <a:gd name="connsiteX107" fmla="*/ 691455 w 1901500"/>
              <a:gd name="connsiteY107" fmla="*/ 2022158 h 2137222"/>
              <a:gd name="connsiteX108" fmla="*/ 655572 w 1901500"/>
              <a:gd name="connsiteY108" fmla="*/ 2000450 h 2137222"/>
              <a:gd name="connsiteX109" fmla="*/ 616547 w 1901500"/>
              <a:gd name="connsiteY109" fmla="*/ 1976611 h 2137222"/>
              <a:gd name="connsiteX110" fmla="*/ 574117 w 1901500"/>
              <a:gd name="connsiteY110" fmla="*/ 1951041 h 2137222"/>
              <a:gd name="connsiteX111" fmla="*/ 527889 w 1901500"/>
              <a:gd name="connsiteY111" fmla="*/ 1923340 h 2137222"/>
              <a:gd name="connsiteX112" fmla="*/ 477601 w 1901500"/>
              <a:gd name="connsiteY112" fmla="*/ 1894042 h 2137222"/>
              <a:gd name="connsiteX113" fmla="*/ 427314 w 1901500"/>
              <a:gd name="connsiteY113" fmla="*/ 1864875 h 2137222"/>
              <a:gd name="connsiteX114" fmla="*/ 380431 w 1901500"/>
              <a:gd name="connsiteY114" fmla="*/ 1838373 h 2137222"/>
              <a:gd name="connsiteX115" fmla="*/ 337215 w 1901500"/>
              <a:gd name="connsiteY115" fmla="*/ 1814135 h 2137222"/>
              <a:gd name="connsiteX116" fmla="*/ 297142 w 1901500"/>
              <a:gd name="connsiteY116" fmla="*/ 1791895 h 2137222"/>
              <a:gd name="connsiteX117" fmla="*/ 260605 w 1901500"/>
              <a:gd name="connsiteY117" fmla="*/ 1771652 h 2137222"/>
              <a:gd name="connsiteX118" fmla="*/ 226949 w 1901500"/>
              <a:gd name="connsiteY118" fmla="*/ 1752874 h 2137222"/>
              <a:gd name="connsiteX119" fmla="*/ 196305 w 1901500"/>
              <a:gd name="connsiteY119" fmla="*/ 1735561 h 2137222"/>
              <a:gd name="connsiteX120" fmla="*/ 168542 w 1901500"/>
              <a:gd name="connsiteY120" fmla="*/ 1719446 h 2137222"/>
              <a:gd name="connsiteX121" fmla="*/ 143398 w 1901500"/>
              <a:gd name="connsiteY121" fmla="*/ 1703998 h 2137222"/>
              <a:gd name="connsiteX122" fmla="*/ 120743 w 1901500"/>
              <a:gd name="connsiteY122" fmla="*/ 1689482 h 2137222"/>
              <a:gd name="connsiteX123" fmla="*/ 100837 w 1901500"/>
              <a:gd name="connsiteY123" fmla="*/ 1675365 h 2137222"/>
              <a:gd name="connsiteX124" fmla="*/ 82896 w 1901500"/>
              <a:gd name="connsiteY124" fmla="*/ 1661248 h 2137222"/>
              <a:gd name="connsiteX125" fmla="*/ 67181 w 1901500"/>
              <a:gd name="connsiteY125" fmla="*/ 1647398 h 2137222"/>
              <a:gd name="connsiteX126" fmla="*/ 53692 w 1901500"/>
              <a:gd name="connsiteY126" fmla="*/ 1633148 h 2137222"/>
              <a:gd name="connsiteX127" fmla="*/ 41906 w 1901500"/>
              <a:gd name="connsiteY127" fmla="*/ 1618365 h 2137222"/>
              <a:gd name="connsiteX128" fmla="*/ 31954 w 1901500"/>
              <a:gd name="connsiteY128" fmla="*/ 1602917 h 2137222"/>
              <a:gd name="connsiteX129" fmla="*/ 23703 w 1901500"/>
              <a:gd name="connsiteY129" fmla="*/ 1586536 h 2137222"/>
              <a:gd name="connsiteX130" fmla="*/ 16893 w 1901500"/>
              <a:gd name="connsiteY130" fmla="*/ 1568957 h 2137222"/>
              <a:gd name="connsiteX131" fmla="*/ 11393 w 1901500"/>
              <a:gd name="connsiteY131" fmla="*/ 1549913 h 2137222"/>
              <a:gd name="connsiteX132" fmla="*/ 7333 w 1901500"/>
              <a:gd name="connsiteY132" fmla="*/ 1529270 h 2137222"/>
              <a:gd name="connsiteX133" fmla="*/ 4060 w 1901500"/>
              <a:gd name="connsiteY133" fmla="*/ 1506763 h 2137222"/>
              <a:gd name="connsiteX134" fmla="*/ 1964 w 1901500"/>
              <a:gd name="connsiteY134" fmla="*/ 1482125 h 2137222"/>
              <a:gd name="connsiteX135" fmla="*/ 654 w 1901500"/>
              <a:gd name="connsiteY135" fmla="*/ 1455224 h 2137222"/>
              <a:gd name="connsiteX136" fmla="*/ 131 w 1901500"/>
              <a:gd name="connsiteY136" fmla="*/ 1425658 h 2137222"/>
              <a:gd name="connsiteX137" fmla="*/ 0 w 1901500"/>
              <a:gd name="connsiteY137" fmla="*/ 1393163 h 2137222"/>
              <a:gd name="connsiteX138" fmla="*/ 393 w 1901500"/>
              <a:gd name="connsiteY138" fmla="*/ 1357739 h 2137222"/>
              <a:gd name="connsiteX139" fmla="*/ 1179 w 1901500"/>
              <a:gd name="connsiteY139" fmla="*/ 1319250 h 2137222"/>
              <a:gd name="connsiteX140" fmla="*/ 1964 w 1901500"/>
              <a:gd name="connsiteY140" fmla="*/ 1277033 h 2137222"/>
              <a:gd name="connsiteX141" fmla="*/ 2881 w 1901500"/>
              <a:gd name="connsiteY141" fmla="*/ 1231087 h 2137222"/>
              <a:gd name="connsiteX142" fmla="*/ 3667 w 1901500"/>
              <a:gd name="connsiteY142" fmla="*/ 1181279 h 2137222"/>
              <a:gd name="connsiteX143" fmla="*/ 4322 w 1901500"/>
              <a:gd name="connsiteY143" fmla="*/ 1127076 h 2137222"/>
              <a:gd name="connsiteX144" fmla="*/ 4583 w 1901500"/>
              <a:gd name="connsiteY144" fmla="*/ 1068612 h 2137222"/>
              <a:gd name="connsiteX145" fmla="*/ 4322 w 1901500"/>
              <a:gd name="connsiteY145" fmla="*/ 1010146 h 2137222"/>
              <a:gd name="connsiteX146" fmla="*/ 3667 w 1901500"/>
              <a:gd name="connsiteY146" fmla="*/ 955944 h 2137222"/>
              <a:gd name="connsiteX147" fmla="*/ 2881 w 1901500"/>
              <a:gd name="connsiteY147" fmla="*/ 906136 h 2137222"/>
              <a:gd name="connsiteX148" fmla="*/ 1964 w 1901500"/>
              <a:gd name="connsiteY148" fmla="*/ 860189 h 2137222"/>
              <a:gd name="connsiteX149" fmla="*/ 1179 w 1901500"/>
              <a:gd name="connsiteY149" fmla="*/ 817972 h 2137222"/>
              <a:gd name="connsiteX150" fmla="*/ 393 w 1901500"/>
              <a:gd name="connsiteY150" fmla="*/ 779484 h 2137222"/>
              <a:gd name="connsiteX151" fmla="*/ 0 w 1901500"/>
              <a:gd name="connsiteY151" fmla="*/ 744059 h 2137222"/>
              <a:gd name="connsiteX152" fmla="*/ 131 w 1901500"/>
              <a:gd name="connsiteY152" fmla="*/ 711564 h 2137222"/>
              <a:gd name="connsiteX153" fmla="*/ 654 w 1901500"/>
              <a:gd name="connsiteY153" fmla="*/ 681999 h 2137222"/>
              <a:gd name="connsiteX154" fmla="*/ 1964 w 1901500"/>
              <a:gd name="connsiteY154" fmla="*/ 655097 h 2137222"/>
              <a:gd name="connsiteX155" fmla="*/ 4060 w 1901500"/>
              <a:gd name="connsiteY155" fmla="*/ 630459 h 2137222"/>
              <a:gd name="connsiteX156" fmla="*/ 7203 w 1901500"/>
              <a:gd name="connsiteY156" fmla="*/ 607953 h 2137222"/>
              <a:gd name="connsiteX157" fmla="*/ 11393 w 1901500"/>
              <a:gd name="connsiteY157" fmla="*/ 587310 h 2137222"/>
              <a:gd name="connsiteX158" fmla="*/ 16893 w 1901500"/>
              <a:gd name="connsiteY158" fmla="*/ 568266 h 2137222"/>
              <a:gd name="connsiteX159" fmla="*/ 23703 w 1901500"/>
              <a:gd name="connsiteY159" fmla="*/ 550687 h 2137222"/>
              <a:gd name="connsiteX160" fmla="*/ 31954 w 1901500"/>
              <a:gd name="connsiteY160" fmla="*/ 534305 h 2137222"/>
              <a:gd name="connsiteX161" fmla="*/ 41906 w 1901500"/>
              <a:gd name="connsiteY161" fmla="*/ 518857 h 2137222"/>
              <a:gd name="connsiteX162" fmla="*/ 53692 w 1901500"/>
              <a:gd name="connsiteY162" fmla="*/ 504074 h 2137222"/>
              <a:gd name="connsiteX163" fmla="*/ 67181 w 1901500"/>
              <a:gd name="connsiteY163" fmla="*/ 489825 h 2137222"/>
              <a:gd name="connsiteX164" fmla="*/ 82896 w 1901500"/>
              <a:gd name="connsiteY164" fmla="*/ 475974 h 2137222"/>
              <a:gd name="connsiteX165" fmla="*/ 100706 w 1901500"/>
              <a:gd name="connsiteY165" fmla="*/ 461858 h 2137222"/>
              <a:gd name="connsiteX166" fmla="*/ 120743 w 1901500"/>
              <a:gd name="connsiteY166" fmla="*/ 447741 h 2137222"/>
              <a:gd name="connsiteX167" fmla="*/ 143398 w 1901500"/>
              <a:gd name="connsiteY167" fmla="*/ 433092 h 2137222"/>
              <a:gd name="connsiteX168" fmla="*/ 168411 w 1901500"/>
              <a:gd name="connsiteY168" fmla="*/ 417776 h 2137222"/>
              <a:gd name="connsiteX169" fmla="*/ 196305 w 1901500"/>
              <a:gd name="connsiteY169" fmla="*/ 401661 h 2137222"/>
              <a:gd name="connsiteX170" fmla="*/ 226949 w 1901500"/>
              <a:gd name="connsiteY170" fmla="*/ 384349 h 2137222"/>
              <a:gd name="connsiteX171" fmla="*/ 260605 w 1901500"/>
              <a:gd name="connsiteY171" fmla="*/ 365571 h 2137222"/>
              <a:gd name="connsiteX172" fmla="*/ 297142 w 1901500"/>
              <a:gd name="connsiteY172" fmla="*/ 345195 h 2137222"/>
              <a:gd name="connsiteX173" fmla="*/ 337215 w 1901500"/>
              <a:gd name="connsiteY173" fmla="*/ 322954 h 2137222"/>
              <a:gd name="connsiteX174" fmla="*/ 380431 w 1901500"/>
              <a:gd name="connsiteY174" fmla="*/ 298849 h 2137222"/>
              <a:gd name="connsiteX175" fmla="*/ 427314 w 1901500"/>
              <a:gd name="connsiteY175" fmla="*/ 272347 h 2137222"/>
              <a:gd name="connsiteX176" fmla="*/ 477601 w 1901500"/>
              <a:gd name="connsiteY176" fmla="*/ 243181 h 2137222"/>
              <a:gd name="connsiteX177" fmla="*/ 527889 w 1901500"/>
              <a:gd name="connsiteY177" fmla="*/ 213883 h 2137222"/>
              <a:gd name="connsiteX178" fmla="*/ 574117 w 1901500"/>
              <a:gd name="connsiteY178" fmla="*/ 186182 h 2137222"/>
              <a:gd name="connsiteX179" fmla="*/ 616547 w 1901500"/>
              <a:gd name="connsiteY179" fmla="*/ 160611 h 2137222"/>
              <a:gd name="connsiteX180" fmla="*/ 655572 w 1901500"/>
              <a:gd name="connsiteY180" fmla="*/ 136773 h 2137222"/>
              <a:gd name="connsiteX181" fmla="*/ 691455 w 1901500"/>
              <a:gd name="connsiteY181" fmla="*/ 115065 h 2137222"/>
              <a:gd name="connsiteX182" fmla="*/ 724325 w 1901500"/>
              <a:gd name="connsiteY182" fmla="*/ 94955 h 2137222"/>
              <a:gd name="connsiteX183" fmla="*/ 754576 w 1901500"/>
              <a:gd name="connsiteY183" fmla="*/ 76977 h 2137222"/>
              <a:gd name="connsiteX184" fmla="*/ 782339 w 1901500"/>
              <a:gd name="connsiteY184" fmla="*/ 60729 h 2137222"/>
              <a:gd name="connsiteX185" fmla="*/ 808007 w 1901500"/>
              <a:gd name="connsiteY185" fmla="*/ 46612 h 2137222"/>
              <a:gd name="connsiteX186" fmla="*/ 831841 w 1901500"/>
              <a:gd name="connsiteY186" fmla="*/ 34226 h 2137222"/>
              <a:gd name="connsiteX187" fmla="*/ 854104 w 1901500"/>
              <a:gd name="connsiteY187" fmla="*/ 23839 h 2137222"/>
              <a:gd name="connsiteX188" fmla="*/ 875056 w 1901500"/>
              <a:gd name="connsiteY188" fmla="*/ 15182 h 2137222"/>
              <a:gd name="connsiteX189" fmla="*/ 894831 w 1901500"/>
              <a:gd name="connsiteY189" fmla="*/ 8523 h 2137222"/>
              <a:gd name="connsiteX190" fmla="*/ 913951 w 1901500"/>
              <a:gd name="connsiteY190" fmla="*/ 3863 h 2137222"/>
              <a:gd name="connsiteX191" fmla="*/ 932547 w 1901500"/>
              <a:gd name="connsiteY191" fmla="*/ 932 h 213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901500" h="2137222">
                <a:moveTo>
                  <a:pt x="950881" y="0"/>
                </a:moveTo>
                <a:lnTo>
                  <a:pt x="968953" y="932"/>
                </a:lnTo>
                <a:lnTo>
                  <a:pt x="987549" y="3863"/>
                </a:lnTo>
                <a:lnTo>
                  <a:pt x="1006669" y="8523"/>
                </a:lnTo>
                <a:lnTo>
                  <a:pt x="1026443" y="15182"/>
                </a:lnTo>
                <a:lnTo>
                  <a:pt x="1047397" y="23839"/>
                </a:lnTo>
                <a:lnTo>
                  <a:pt x="1069659" y="34226"/>
                </a:lnTo>
                <a:lnTo>
                  <a:pt x="1093493" y="46612"/>
                </a:lnTo>
                <a:lnTo>
                  <a:pt x="1119161" y="60729"/>
                </a:lnTo>
                <a:lnTo>
                  <a:pt x="1146924" y="76977"/>
                </a:lnTo>
                <a:lnTo>
                  <a:pt x="1177175" y="94955"/>
                </a:lnTo>
                <a:lnTo>
                  <a:pt x="1210046" y="115065"/>
                </a:lnTo>
                <a:lnTo>
                  <a:pt x="1245928" y="136773"/>
                </a:lnTo>
                <a:lnTo>
                  <a:pt x="1284953" y="160611"/>
                </a:lnTo>
                <a:lnTo>
                  <a:pt x="1327383" y="186182"/>
                </a:lnTo>
                <a:lnTo>
                  <a:pt x="1373611" y="213883"/>
                </a:lnTo>
                <a:lnTo>
                  <a:pt x="1423899" y="243181"/>
                </a:lnTo>
                <a:lnTo>
                  <a:pt x="1474186" y="272347"/>
                </a:lnTo>
                <a:lnTo>
                  <a:pt x="1521069" y="298849"/>
                </a:lnTo>
                <a:lnTo>
                  <a:pt x="1564285" y="323087"/>
                </a:lnTo>
                <a:lnTo>
                  <a:pt x="1604358" y="345328"/>
                </a:lnTo>
                <a:lnTo>
                  <a:pt x="1640895" y="365571"/>
                </a:lnTo>
                <a:lnTo>
                  <a:pt x="1674551" y="384349"/>
                </a:lnTo>
                <a:lnTo>
                  <a:pt x="1705195" y="401661"/>
                </a:lnTo>
                <a:lnTo>
                  <a:pt x="1732958" y="417776"/>
                </a:lnTo>
                <a:lnTo>
                  <a:pt x="1758102" y="433224"/>
                </a:lnTo>
                <a:lnTo>
                  <a:pt x="1780757" y="447741"/>
                </a:lnTo>
                <a:lnTo>
                  <a:pt x="1800663" y="461858"/>
                </a:lnTo>
                <a:lnTo>
                  <a:pt x="1818604" y="475974"/>
                </a:lnTo>
                <a:lnTo>
                  <a:pt x="1834319" y="489825"/>
                </a:lnTo>
                <a:lnTo>
                  <a:pt x="1847808" y="504074"/>
                </a:lnTo>
                <a:lnTo>
                  <a:pt x="1859594" y="518857"/>
                </a:lnTo>
                <a:lnTo>
                  <a:pt x="1869546" y="534305"/>
                </a:lnTo>
                <a:lnTo>
                  <a:pt x="1877797" y="550687"/>
                </a:lnTo>
                <a:lnTo>
                  <a:pt x="1884607" y="568266"/>
                </a:lnTo>
                <a:lnTo>
                  <a:pt x="1890107" y="587310"/>
                </a:lnTo>
                <a:lnTo>
                  <a:pt x="1894167" y="607953"/>
                </a:lnTo>
                <a:lnTo>
                  <a:pt x="1897440" y="630459"/>
                </a:lnTo>
                <a:lnTo>
                  <a:pt x="1899535" y="655097"/>
                </a:lnTo>
                <a:lnTo>
                  <a:pt x="1900845" y="681999"/>
                </a:lnTo>
                <a:lnTo>
                  <a:pt x="1901369" y="711564"/>
                </a:lnTo>
                <a:lnTo>
                  <a:pt x="1901500" y="744059"/>
                </a:lnTo>
                <a:lnTo>
                  <a:pt x="1901107" y="779484"/>
                </a:lnTo>
                <a:lnTo>
                  <a:pt x="1900321" y="817972"/>
                </a:lnTo>
                <a:lnTo>
                  <a:pt x="1899535" y="860189"/>
                </a:lnTo>
                <a:lnTo>
                  <a:pt x="1898619" y="906136"/>
                </a:lnTo>
                <a:lnTo>
                  <a:pt x="1897833" y="955944"/>
                </a:lnTo>
                <a:lnTo>
                  <a:pt x="1897179" y="1010146"/>
                </a:lnTo>
                <a:lnTo>
                  <a:pt x="1896917" y="1068612"/>
                </a:lnTo>
                <a:lnTo>
                  <a:pt x="1897179" y="1127076"/>
                </a:lnTo>
                <a:lnTo>
                  <a:pt x="1897833" y="1181279"/>
                </a:lnTo>
                <a:lnTo>
                  <a:pt x="1898619" y="1231087"/>
                </a:lnTo>
                <a:lnTo>
                  <a:pt x="1899535" y="1277033"/>
                </a:lnTo>
                <a:lnTo>
                  <a:pt x="1900321" y="1319250"/>
                </a:lnTo>
                <a:lnTo>
                  <a:pt x="1901107" y="1357739"/>
                </a:lnTo>
                <a:lnTo>
                  <a:pt x="1901500" y="1393163"/>
                </a:lnTo>
                <a:lnTo>
                  <a:pt x="1901369" y="1425658"/>
                </a:lnTo>
                <a:lnTo>
                  <a:pt x="1900845" y="1455224"/>
                </a:lnTo>
                <a:lnTo>
                  <a:pt x="1899535" y="1482125"/>
                </a:lnTo>
                <a:lnTo>
                  <a:pt x="1897440" y="1506763"/>
                </a:lnTo>
                <a:lnTo>
                  <a:pt x="1894297" y="1529270"/>
                </a:lnTo>
                <a:lnTo>
                  <a:pt x="1890107" y="1549913"/>
                </a:lnTo>
                <a:lnTo>
                  <a:pt x="1884607" y="1568957"/>
                </a:lnTo>
                <a:lnTo>
                  <a:pt x="1877797" y="1586536"/>
                </a:lnTo>
                <a:lnTo>
                  <a:pt x="1869546" y="1602917"/>
                </a:lnTo>
                <a:lnTo>
                  <a:pt x="1859594" y="1618365"/>
                </a:lnTo>
                <a:lnTo>
                  <a:pt x="1847808" y="1633148"/>
                </a:lnTo>
                <a:lnTo>
                  <a:pt x="1834319" y="1647398"/>
                </a:lnTo>
                <a:lnTo>
                  <a:pt x="1818604" y="1661248"/>
                </a:lnTo>
                <a:lnTo>
                  <a:pt x="1800794" y="1675365"/>
                </a:lnTo>
                <a:lnTo>
                  <a:pt x="1780757" y="1689482"/>
                </a:lnTo>
                <a:lnTo>
                  <a:pt x="1758102" y="1704131"/>
                </a:lnTo>
                <a:lnTo>
                  <a:pt x="1733089" y="1719446"/>
                </a:lnTo>
                <a:lnTo>
                  <a:pt x="1705195" y="1735561"/>
                </a:lnTo>
                <a:lnTo>
                  <a:pt x="1674551" y="1752874"/>
                </a:lnTo>
                <a:lnTo>
                  <a:pt x="1640895" y="1771652"/>
                </a:lnTo>
                <a:lnTo>
                  <a:pt x="1604358" y="1792028"/>
                </a:lnTo>
                <a:lnTo>
                  <a:pt x="1564285" y="1814268"/>
                </a:lnTo>
                <a:lnTo>
                  <a:pt x="1521069" y="1838373"/>
                </a:lnTo>
                <a:lnTo>
                  <a:pt x="1474186" y="1864875"/>
                </a:lnTo>
                <a:lnTo>
                  <a:pt x="1423899" y="1894042"/>
                </a:lnTo>
                <a:lnTo>
                  <a:pt x="1373611" y="1923340"/>
                </a:lnTo>
                <a:lnTo>
                  <a:pt x="1327383" y="1951041"/>
                </a:lnTo>
                <a:lnTo>
                  <a:pt x="1284953" y="1976611"/>
                </a:lnTo>
                <a:lnTo>
                  <a:pt x="1245928" y="2000450"/>
                </a:lnTo>
                <a:lnTo>
                  <a:pt x="1210046" y="2022158"/>
                </a:lnTo>
                <a:lnTo>
                  <a:pt x="1177175" y="2042268"/>
                </a:lnTo>
                <a:lnTo>
                  <a:pt x="1146924" y="2060246"/>
                </a:lnTo>
                <a:lnTo>
                  <a:pt x="1119161" y="2076494"/>
                </a:lnTo>
                <a:lnTo>
                  <a:pt x="1093493" y="2090610"/>
                </a:lnTo>
                <a:lnTo>
                  <a:pt x="1069659" y="2102996"/>
                </a:lnTo>
                <a:lnTo>
                  <a:pt x="1047397" y="2113383"/>
                </a:lnTo>
                <a:lnTo>
                  <a:pt x="1026443" y="2122040"/>
                </a:lnTo>
                <a:lnTo>
                  <a:pt x="1006669" y="2128699"/>
                </a:lnTo>
                <a:lnTo>
                  <a:pt x="987549" y="2133360"/>
                </a:lnTo>
                <a:lnTo>
                  <a:pt x="968953" y="2136290"/>
                </a:lnTo>
                <a:lnTo>
                  <a:pt x="950881" y="2137222"/>
                </a:lnTo>
                <a:lnTo>
                  <a:pt x="932547" y="2136290"/>
                </a:lnTo>
                <a:lnTo>
                  <a:pt x="913951" y="2133360"/>
                </a:lnTo>
                <a:lnTo>
                  <a:pt x="894831" y="2128699"/>
                </a:lnTo>
                <a:lnTo>
                  <a:pt x="875056" y="2122040"/>
                </a:lnTo>
                <a:lnTo>
                  <a:pt x="854104" y="2113383"/>
                </a:lnTo>
                <a:lnTo>
                  <a:pt x="831841" y="2102996"/>
                </a:lnTo>
                <a:lnTo>
                  <a:pt x="808007" y="2090610"/>
                </a:lnTo>
                <a:lnTo>
                  <a:pt x="782339" y="2076494"/>
                </a:lnTo>
                <a:lnTo>
                  <a:pt x="754576" y="2060246"/>
                </a:lnTo>
                <a:lnTo>
                  <a:pt x="724325" y="2042268"/>
                </a:lnTo>
                <a:lnTo>
                  <a:pt x="691455" y="2022158"/>
                </a:lnTo>
                <a:lnTo>
                  <a:pt x="655572" y="2000450"/>
                </a:lnTo>
                <a:lnTo>
                  <a:pt x="616547" y="1976611"/>
                </a:lnTo>
                <a:lnTo>
                  <a:pt x="574117" y="1951041"/>
                </a:lnTo>
                <a:lnTo>
                  <a:pt x="527889" y="1923340"/>
                </a:lnTo>
                <a:lnTo>
                  <a:pt x="477601" y="1894042"/>
                </a:lnTo>
                <a:lnTo>
                  <a:pt x="427314" y="1864875"/>
                </a:lnTo>
                <a:lnTo>
                  <a:pt x="380431" y="1838373"/>
                </a:lnTo>
                <a:lnTo>
                  <a:pt x="337215" y="1814135"/>
                </a:lnTo>
                <a:lnTo>
                  <a:pt x="297142" y="1791895"/>
                </a:lnTo>
                <a:lnTo>
                  <a:pt x="260605" y="1771652"/>
                </a:lnTo>
                <a:lnTo>
                  <a:pt x="226949" y="1752874"/>
                </a:lnTo>
                <a:lnTo>
                  <a:pt x="196305" y="1735561"/>
                </a:lnTo>
                <a:lnTo>
                  <a:pt x="168542" y="1719446"/>
                </a:lnTo>
                <a:lnTo>
                  <a:pt x="143398" y="1703998"/>
                </a:lnTo>
                <a:lnTo>
                  <a:pt x="120743" y="1689482"/>
                </a:lnTo>
                <a:lnTo>
                  <a:pt x="100837" y="1675365"/>
                </a:lnTo>
                <a:lnTo>
                  <a:pt x="82896" y="1661248"/>
                </a:lnTo>
                <a:lnTo>
                  <a:pt x="67181" y="1647398"/>
                </a:lnTo>
                <a:lnTo>
                  <a:pt x="53692" y="1633148"/>
                </a:lnTo>
                <a:lnTo>
                  <a:pt x="41906" y="1618365"/>
                </a:lnTo>
                <a:lnTo>
                  <a:pt x="31954" y="1602917"/>
                </a:lnTo>
                <a:lnTo>
                  <a:pt x="23703" y="1586536"/>
                </a:lnTo>
                <a:lnTo>
                  <a:pt x="16893" y="1568957"/>
                </a:lnTo>
                <a:lnTo>
                  <a:pt x="11393" y="1549913"/>
                </a:lnTo>
                <a:lnTo>
                  <a:pt x="7333" y="1529270"/>
                </a:lnTo>
                <a:lnTo>
                  <a:pt x="4060" y="1506763"/>
                </a:lnTo>
                <a:lnTo>
                  <a:pt x="1964" y="1482125"/>
                </a:lnTo>
                <a:lnTo>
                  <a:pt x="654" y="1455224"/>
                </a:lnTo>
                <a:lnTo>
                  <a:pt x="131" y="1425658"/>
                </a:lnTo>
                <a:lnTo>
                  <a:pt x="0" y="1393163"/>
                </a:lnTo>
                <a:lnTo>
                  <a:pt x="393" y="1357739"/>
                </a:lnTo>
                <a:lnTo>
                  <a:pt x="1179" y="1319250"/>
                </a:lnTo>
                <a:lnTo>
                  <a:pt x="1964" y="1277033"/>
                </a:lnTo>
                <a:lnTo>
                  <a:pt x="2881" y="1231087"/>
                </a:lnTo>
                <a:lnTo>
                  <a:pt x="3667" y="1181279"/>
                </a:lnTo>
                <a:lnTo>
                  <a:pt x="4322" y="1127076"/>
                </a:lnTo>
                <a:lnTo>
                  <a:pt x="4583" y="1068612"/>
                </a:lnTo>
                <a:lnTo>
                  <a:pt x="4322" y="1010146"/>
                </a:lnTo>
                <a:lnTo>
                  <a:pt x="3667" y="955944"/>
                </a:lnTo>
                <a:lnTo>
                  <a:pt x="2881" y="906136"/>
                </a:lnTo>
                <a:lnTo>
                  <a:pt x="1964" y="860189"/>
                </a:lnTo>
                <a:lnTo>
                  <a:pt x="1179" y="817972"/>
                </a:lnTo>
                <a:lnTo>
                  <a:pt x="393" y="779484"/>
                </a:lnTo>
                <a:lnTo>
                  <a:pt x="0" y="744059"/>
                </a:lnTo>
                <a:lnTo>
                  <a:pt x="131" y="711564"/>
                </a:lnTo>
                <a:lnTo>
                  <a:pt x="654" y="681999"/>
                </a:lnTo>
                <a:lnTo>
                  <a:pt x="1964" y="655097"/>
                </a:lnTo>
                <a:lnTo>
                  <a:pt x="4060" y="630459"/>
                </a:lnTo>
                <a:lnTo>
                  <a:pt x="7203" y="607953"/>
                </a:lnTo>
                <a:lnTo>
                  <a:pt x="11393" y="587310"/>
                </a:lnTo>
                <a:lnTo>
                  <a:pt x="16893" y="568266"/>
                </a:lnTo>
                <a:lnTo>
                  <a:pt x="23703" y="550687"/>
                </a:lnTo>
                <a:lnTo>
                  <a:pt x="31954" y="534305"/>
                </a:lnTo>
                <a:lnTo>
                  <a:pt x="41906" y="518857"/>
                </a:lnTo>
                <a:lnTo>
                  <a:pt x="53692" y="504074"/>
                </a:lnTo>
                <a:lnTo>
                  <a:pt x="67181" y="489825"/>
                </a:lnTo>
                <a:lnTo>
                  <a:pt x="82896" y="475974"/>
                </a:lnTo>
                <a:lnTo>
                  <a:pt x="100706" y="461858"/>
                </a:lnTo>
                <a:lnTo>
                  <a:pt x="120743" y="447741"/>
                </a:lnTo>
                <a:lnTo>
                  <a:pt x="143398" y="433092"/>
                </a:lnTo>
                <a:lnTo>
                  <a:pt x="168411" y="417776"/>
                </a:lnTo>
                <a:lnTo>
                  <a:pt x="196305" y="401661"/>
                </a:lnTo>
                <a:lnTo>
                  <a:pt x="226949" y="384349"/>
                </a:lnTo>
                <a:lnTo>
                  <a:pt x="260605" y="365571"/>
                </a:lnTo>
                <a:lnTo>
                  <a:pt x="297142" y="345195"/>
                </a:lnTo>
                <a:lnTo>
                  <a:pt x="337215" y="322954"/>
                </a:lnTo>
                <a:lnTo>
                  <a:pt x="380431" y="298849"/>
                </a:lnTo>
                <a:lnTo>
                  <a:pt x="427314" y="272347"/>
                </a:lnTo>
                <a:lnTo>
                  <a:pt x="477601" y="243181"/>
                </a:lnTo>
                <a:lnTo>
                  <a:pt x="527889" y="213883"/>
                </a:lnTo>
                <a:lnTo>
                  <a:pt x="574117" y="186182"/>
                </a:lnTo>
                <a:lnTo>
                  <a:pt x="616547" y="160611"/>
                </a:lnTo>
                <a:lnTo>
                  <a:pt x="655572" y="136773"/>
                </a:lnTo>
                <a:lnTo>
                  <a:pt x="691455" y="115065"/>
                </a:lnTo>
                <a:lnTo>
                  <a:pt x="724325" y="94955"/>
                </a:lnTo>
                <a:lnTo>
                  <a:pt x="754576" y="76977"/>
                </a:lnTo>
                <a:lnTo>
                  <a:pt x="782339" y="60729"/>
                </a:lnTo>
                <a:lnTo>
                  <a:pt x="808007" y="46612"/>
                </a:lnTo>
                <a:lnTo>
                  <a:pt x="831841" y="34226"/>
                </a:lnTo>
                <a:lnTo>
                  <a:pt x="854104" y="23839"/>
                </a:lnTo>
                <a:lnTo>
                  <a:pt x="875056" y="15182"/>
                </a:lnTo>
                <a:lnTo>
                  <a:pt x="894831" y="8523"/>
                </a:lnTo>
                <a:lnTo>
                  <a:pt x="913951" y="3863"/>
                </a:lnTo>
                <a:lnTo>
                  <a:pt x="932547" y="932"/>
                </a:ln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2" name="Rectangle 1"/>
          <p:cNvSpPr/>
          <p:nvPr userDrawn="1"/>
        </p:nvSpPr>
        <p:spPr>
          <a:xfrm>
            <a:off x="0" y="0"/>
            <a:ext cx="19477038" cy="1386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Picture Placeholder 4"/>
          <p:cNvSpPr>
            <a:spLocks noGrp="1"/>
          </p:cNvSpPr>
          <p:nvPr>
            <p:ph type="pic" sz="quarter" idx="14"/>
          </p:nvPr>
        </p:nvSpPr>
        <p:spPr>
          <a:xfrm>
            <a:off x="1599872" y="3003015"/>
            <a:ext cx="7823990" cy="6281662"/>
          </a:xfrm>
          <a:prstGeom prst="rect">
            <a:avLst/>
          </a:prstGeom>
        </p:spPr>
        <p:txBody>
          <a:bodyPr wrap="square">
            <a:noAutofit/>
          </a:bodyPr>
          <a:lstStyle>
            <a:lvl1pPr marL="0" indent="0" algn="ctr">
              <a:buNone/>
              <a:defRPr>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23" name="Rectangle 22"/>
          <p:cNvSpPr/>
          <p:nvPr userDrawn="1"/>
        </p:nvSpPr>
        <p:spPr>
          <a:xfrm>
            <a:off x="18149683" y="2625213"/>
            <a:ext cx="1327355" cy="5014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Picture Placeholder 4"/>
          <p:cNvSpPr>
            <a:spLocks noGrp="1"/>
          </p:cNvSpPr>
          <p:nvPr>
            <p:ph type="pic" sz="quarter" idx="14"/>
          </p:nvPr>
        </p:nvSpPr>
        <p:spPr>
          <a:xfrm>
            <a:off x="0" y="4241534"/>
            <a:ext cx="19477038" cy="6731266"/>
          </a:xfrm>
          <a:custGeom>
            <a:avLst/>
            <a:gdLst>
              <a:gd name="connsiteX0" fmla="*/ 0 w 19477038"/>
              <a:gd name="connsiteY0" fmla="*/ 0 h 6731266"/>
              <a:gd name="connsiteX1" fmla="*/ 19477038 w 19477038"/>
              <a:gd name="connsiteY1" fmla="*/ 0 h 6731266"/>
              <a:gd name="connsiteX2" fmla="*/ 19477038 w 19477038"/>
              <a:gd name="connsiteY2" fmla="*/ 6731266 h 6731266"/>
              <a:gd name="connsiteX3" fmla="*/ 0 w 19477038"/>
              <a:gd name="connsiteY3" fmla="*/ 6731266 h 6731266"/>
              <a:gd name="connsiteX4" fmla="*/ 0 w 19477038"/>
              <a:gd name="connsiteY4" fmla="*/ 0 h 6731266"/>
              <a:gd name="connsiteX0-1" fmla="*/ 0 w 19477038"/>
              <a:gd name="connsiteY0-2" fmla="*/ 0 h 6731266"/>
              <a:gd name="connsiteX1-3" fmla="*/ 19477038 w 19477038"/>
              <a:gd name="connsiteY1-4" fmla="*/ 1433384 h 6731266"/>
              <a:gd name="connsiteX2-5" fmla="*/ 19477038 w 19477038"/>
              <a:gd name="connsiteY2-6" fmla="*/ 6731266 h 6731266"/>
              <a:gd name="connsiteX3-7" fmla="*/ 0 w 19477038"/>
              <a:gd name="connsiteY3-8" fmla="*/ 6731266 h 6731266"/>
              <a:gd name="connsiteX4-9" fmla="*/ 0 w 19477038"/>
              <a:gd name="connsiteY4-10" fmla="*/ 0 h 67312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477038" h="6731266">
                <a:moveTo>
                  <a:pt x="0" y="0"/>
                </a:moveTo>
                <a:lnTo>
                  <a:pt x="19477038" y="1433384"/>
                </a:lnTo>
                <a:lnTo>
                  <a:pt x="19477038" y="6731266"/>
                </a:lnTo>
                <a:lnTo>
                  <a:pt x="0" y="6731266"/>
                </a:lnTo>
                <a:lnTo>
                  <a:pt x="0" y="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14:presetBounceEnd="50000">
                                      <p:stCondLst>
                                        <p:cond delay="50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 calcmode="lin" valueType="num" p14:bounceEnd="50000">
                                          <p:cBhvr additive="base">
                                            <p:cTn id="7" dur="1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50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3_Title Slide">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2" name="Rectangle 1"/>
          <p:cNvSpPr/>
          <p:nvPr userDrawn="1"/>
        </p:nvSpPr>
        <p:spPr>
          <a:xfrm>
            <a:off x="0" y="3628103"/>
            <a:ext cx="19477038" cy="73446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2020/12/29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2797309" y="3568357"/>
            <a:ext cx="3412990" cy="3836087"/>
          </a:xfrm>
          <a:custGeom>
            <a:avLst/>
            <a:gdLst>
              <a:gd name="connsiteX0" fmla="*/ 1706731 w 3412990"/>
              <a:gd name="connsiteY0" fmla="*/ 0 h 3836087"/>
              <a:gd name="connsiteX1" fmla="*/ 1739167 w 3412990"/>
              <a:gd name="connsiteY1" fmla="*/ 1673 h 3836087"/>
              <a:gd name="connsiteX2" fmla="*/ 1772546 w 3412990"/>
              <a:gd name="connsiteY2" fmla="*/ 6933 h 3836087"/>
              <a:gd name="connsiteX3" fmla="*/ 1806863 w 3412990"/>
              <a:gd name="connsiteY3" fmla="*/ 15299 h 3836087"/>
              <a:gd name="connsiteX4" fmla="*/ 1842356 w 3412990"/>
              <a:gd name="connsiteY4" fmla="*/ 27250 h 3836087"/>
              <a:gd name="connsiteX5" fmla="*/ 1879966 w 3412990"/>
              <a:gd name="connsiteY5" fmla="*/ 42788 h 3836087"/>
              <a:gd name="connsiteX6" fmla="*/ 1919924 w 3412990"/>
              <a:gd name="connsiteY6" fmla="*/ 61433 h 3836087"/>
              <a:gd name="connsiteX7" fmla="*/ 1962704 w 3412990"/>
              <a:gd name="connsiteY7" fmla="*/ 83664 h 3836087"/>
              <a:gd name="connsiteX8" fmla="*/ 2008776 w 3412990"/>
              <a:gd name="connsiteY8" fmla="*/ 109001 h 3836087"/>
              <a:gd name="connsiteX9" fmla="*/ 2058606 w 3412990"/>
              <a:gd name="connsiteY9" fmla="*/ 138165 h 3836087"/>
              <a:gd name="connsiteX10" fmla="*/ 2112904 w 3412990"/>
              <a:gd name="connsiteY10" fmla="*/ 170435 h 3836087"/>
              <a:gd name="connsiteX11" fmla="*/ 2171903 w 3412990"/>
              <a:gd name="connsiteY11" fmla="*/ 206529 h 3836087"/>
              <a:gd name="connsiteX12" fmla="*/ 2236308 w 3412990"/>
              <a:gd name="connsiteY12" fmla="*/ 245493 h 3836087"/>
              <a:gd name="connsiteX13" fmla="*/ 2306354 w 3412990"/>
              <a:gd name="connsiteY13" fmla="*/ 288280 h 3836087"/>
              <a:gd name="connsiteX14" fmla="*/ 2382511 w 3412990"/>
              <a:gd name="connsiteY14" fmla="*/ 334176 h 3836087"/>
              <a:gd name="connsiteX15" fmla="*/ 2465485 w 3412990"/>
              <a:gd name="connsiteY15" fmla="*/ 383896 h 3836087"/>
              <a:gd name="connsiteX16" fmla="*/ 2555747 w 3412990"/>
              <a:gd name="connsiteY16" fmla="*/ 436484 h 3836087"/>
              <a:gd name="connsiteX17" fmla="*/ 2646008 w 3412990"/>
              <a:gd name="connsiteY17" fmla="*/ 488834 h 3836087"/>
              <a:gd name="connsiteX18" fmla="*/ 2730156 w 3412990"/>
              <a:gd name="connsiteY18" fmla="*/ 536402 h 3836087"/>
              <a:gd name="connsiteX19" fmla="*/ 2807725 w 3412990"/>
              <a:gd name="connsiteY19" fmla="*/ 579907 h 3836087"/>
              <a:gd name="connsiteX20" fmla="*/ 2879652 w 3412990"/>
              <a:gd name="connsiteY20" fmla="*/ 619826 h 3836087"/>
              <a:gd name="connsiteX21" fmla="*/ 2945232 w 3412990"/>
              <a:gd name="connsiteY21" fmla="*/ 656161 h 3836087"/>
              <a:gd name="connsiteX22" fmla="*/ 3005641 w 3412990"/>
              <a:gd name="connsiteY22" fmla="*/ 689865 h 3836087"/>
              <a:gd name="connsiteX23" fmla="*/ 3060644 w 3412990"/>
              <a:gd name="connsiteY23" fmla="*/ 720939 h 3836087"/>
              <a:gd name="connsiteX24" fmla="*/ 3110475 w 3412990"/>
              <a:gd name="connsiteY24" fmla="*/ 749864 h 3836087"/>
              <a:gd name="connsiteX25" fmla="*/ 3155606 w 3412990"/>
              <a:gd name="connsiteY25" fmla="*/ 777592 h 3836087"/>
              <a:gd name="connsiteX26" fmla="*/ 3196270 w 3412990"/>
              <a:gd name="connsiteY26" fmla="*/ 803647 h 3836087"/>
              <a:gd name="connsiteX27" fmla="*/ 3231998 w 3412990"/>
              <a:gd name="connsiteY27" fmla="*/ 828985 h 3836087"/>
              <a:gd name="connsiteX28" fmla="*/ 3264201 w 3412990"/>
              <a:gd name="connsiteY28" fmla="*/ 854323 h 3836087"/>
              <a:gd name="connsiteX29" fmla="*/ 3292407 w 3412990"/>
              <a:gd name="connsiteY29" fmla="*/ 879183 h 3836087"/>
              <a:gd name="connsiteX30" fmla="*/ 3316618 w 3412990"/>
              <a:gd name="connsiteY30" fmla="*/ 904760 h 3836087"/>
              <a:gd name="connsiteX31" fmla="*/ 3337773 w 3412990"/>
              <a:gd name="connsiteY31" fmla="*/ 931293 h 3836087"/>
              <a:gd name="connsiteX32" fmla="*/ 3355637 w 3412990"/>
              <a:gd name="connsiteY32" fmla="*/ 959022 h 3836087"/>
              <a:gd name="connsiteX33" fmla="*/ 3370445 w 3412990"/>
              <a:gd name="connsiteY33" fmla="*/ 988424 h 3836087"/>
              <a:gd name="connsiteX34" fmla="*/ 3382668 w 3412990"/>
              <a:gd name="connsiteY34" fmla="*/ 1019977 h 3836087"/>
              <a:gd name="connsiteX35" fmla="*/ 3392541 w 3412990"/>
              <a:gd name="connsiteY35" fmla="*/ 1054160 h 3836087"/>
              <a:gd name="connsiteX36" fmla="*/ 3399827 w 3412990"/>
              <a:gd name="connsiteY36" fmla="*/ 1091210 h 3836087"/>
              <a:gd name="connsiteX37" fmla="*/ 3405703 w 3412990"/>
              <a:gd name="connsiteY37" fmla="*/ 1131607 h 3836087"/>
              <a:gd name="connsiteX38" fmla="*/ 3409464 w 3412990"/>
              <a:gd name="connsiteY38" fmla="*/ 1175830 h 3836087"/>
              <a:gd name="connsiteX39" fmla="*/ 3411815 w 3412990"/>
              <a:gd name="connsiteY39" fmla="*/ 1224115 h 3836087"/>
              <a:gd name="connsiteX40" fmla="*/ 3412755 w 3412990"/>
              <a:gd name="connsiteY40" fmla="*/ 1277182 h 3836087"/>
              <a:gd name="connsiteX41" fmla="*/ 3412990 w 3412990"/>
              <a:gd name="connsiteY41" fmla="*/ 1335507 h 3836087"/>
              <a:gd name="connsiteX42" fmla="*/ 3412285 w 3412990"/>
              <a:gd name="connsiteY42" fmla="*/ 1399092 h 3836087"/>
              <a:gd name="connsiteX43" fmla="*/ 3410874 w 3412990"/>
              <a:gd name="connsiteY43" fmla="*/ 1468174 h 3836087"/>
              <a:gd name="connsiteX44" fmla="*/ 3409464 w 3412990"/>
              <a:gd name="connsiteY44" fmla="*/ 1543948 h 3836087"/>
              <a:gd name="connsiteX45" fmla="*/ 3407819 w 3412990"/>
              <a:gd name="connsiteY45" fmla="*/ 1626417 h 3836087"/>
              <a:gd name="connsiteX46" fmla="*/ 3406408 w 3412990"/>
              <a:gd name="connsiteY46" fmla="*/ 1715818 h 3836087"/>
              <a:gd name="connsiteX47" fmla="*/ 3405233 w 3412990"/>
              <a:gd name="connsiteY47" fmla="*/ 1813106 h 3836087"/>
              <a:gd name="connsiteX48" fmla="*/ 3404764 w 3412990"/>
              <a:gd name="connsiteY48" fmla="*/ 1918044 h 3836087"/>
              <a:gd name="connsiteX49" fmla="*/ 3405233 w 3412990"/>
              <a:gd name="connsiteY49" fmla="*/ 2022982 h 3836087"/>
              <a:gd name="connsiteX50" fmla="*/ 3406408 w 3412990"/>
              <a:gd name="connsiteY50" fmla="*/ 2120271 h 3836087"/>
              <a:gd name="connsiteX51" fmla="*/ 3407819 w 3412990"/>
              <a:gd name="connsiteY51" fmla="*/ 2209671 h 3836087"/>
              <a:gd name="connsiteX52" fmla="*/ 3409464 w 3412990"/>
              <a:gd name="connsiteY52" fmla="*/ 2292139 h 3836087"/>
              <a:gd name="connsiteX53" fmla="*/ 3410874 w 3412990"/>
              <a:gd name="connsiteY53" fmla="*/ 2367914 h 3836087"/>
              <a:gd name="connsiteX54" fmla="*/ 3412285 w 3412990"/>
              <a:gd name="connsiteY54" fmla="*/ 2436997 h 3836087"/>
              <a:gd name="connsiteX55" fmla="*/ 3412990 w 3412990"/>
              <a:gd name="connsiteY55" fmla="*/ 2500580 h 3836087"/>
              <a:gd name="connsiteX56" fmla="*/ 3412755 w 3412990"/>
              <a:gd name="connsiteY56" fmla="*/ 2558905 h 3836087"/>
              <a:gd name="connsiteX57" fmla="*/ 3411815 w 3412990"/>
              <a:gd name="connsiteY57" fmla="*/ 2611972 h 3836087"/>
              <a:gd name="connsiteX58" fmla="*/ 3409464 w 3412990"/>
              <a:gd name="connsiteY58" fmla="*/ 2660257 h 3836087"/>
              <a:gd name="connsiteX59" fmla="*/ 3405703 w 3412990"/>
              <a:gd name="connsiteY59" fmla="*/ 2704480 h 3836087"/>
              <a:gd name="connsiteX60" fmla="*/ 3400062 w 3412990"/>
              <a:gd name="connsiteY60" fmla="*/ 2744877 h 3836087"/>
              <a:gd name="connsiteX61" fmla="*/ 3392541 w 3412990"/>
              <a:gd name="connsiteY61" fmla="*/ 2781929 h 3836087"/>
              <a:gd name="connsiteX62" fmla="*/ 3382668 w 3412990"/>
              <a:gd name="connsiteY62" fmla="*/ 2816111 h 3836087"/>
              <a:gd name="connsiteX63" fmla="*/ 3370445 w 3412990"/>
              <a:gd name="connsiteY63" fmla="*/ 2847663 h 3836087"/>
              <a:gd name="connsiteX64" fmla="*/ 3355637 w 3412990"/>
              <a:gd name="connsiteY64" fmla="*/ 2877066 h 3836087"/>
              <a:gd name="connsiteX65" fmla="*/ 3337773 w 3412990"/>
              <a:gd name="connsiteY65" fmla="*/ 2904794 h 3836087"/>
              <a:gd name="connsiteX66" fmla="*/ 3316618 w 3412990"/>
              <a:gd name="connsiteY66" fmla="*/ 2931327 h 3836087"/>
              <a:gd name="connsiteX67" fmla="*/ 3292407 w 3412990"/>
              <a:gd name="connsiteY67" fmla="*/ 2956904 h 3836087"/>
              <a:gd name="connsiteX68" fmla="*/ 3264201 w 3412990"/>
              <a:gd name="connsiteY68" fmla="*/ 2981765 h 3836087"/>
              <a:gd name="connsiteX69" fmla="*/ 3232233 w 3412990"/>
              <a:gd name="connsiteY69" fmla="*/ 3007102 h 3836087"/>
              <a:gd name="connsiteX70" fmla="*/ 3196270 w 3412990"/>
              <a:gd name="connsiteY70" fmla="*/ 3032440 h 3836087"/>
              <a:gd name="connsiteX71" fmla="*/ 3155606 w 3412990"/>
              <a:gd name="connsiteY71" fmla="*/ 3058734 h 3836087"/>
              <a:gd name="connsiteX72" fmla="*/ 3110710 w 3412990"/>
              <a:gd name="connsiteY72" fmla="*/ 3086224 h 3836087"/>
              <a:gd name="connsiteX73" fmla="*/ 3060644 w 3412990"/>
              <a:gd name="connsiteY73" fmla="*/ 3115148 h 3836087"/>
              <a:gd name="connsiteX74" fmla="*/ 3005641 w 3412990"/>
              <a:gd name="connsiteY74" fmla="*/ 3146223 h 3836087"/>
              <a:gd name="connsiteX75" fmla="*/ 2945232 w 3412990"/>
              <a:gd name="connsiteY75" fmla="*/ 3179927 h 3836087"/>
              <a:gd name="connsiteX76" fmla="*/ 2879652 w 3412990"/>
              <a:gd name="connsiteY76" fmla="*/ 3216500 h 3836087"/>
              <a:gd name="connsiteX77" fmla="*/ 2807725 w 3412990"/>
              <a:gd name="connsiteY77" fmla="*/ 3256419 h 3836087"/>
              <a:gd name="connsiteX78" fmla="*/ 2730156 w 3412990"/>
              <a:gd name="connsiteY78" fmla="*/ 3299685 h 3836087"/>
              <a:gd name="connsiteX79" fmla="*/ 2646008 w 3412990"/>
              <a:gd name="connsiteY79" fmla="*/ 3347254 h 3836087"/>
              <a:gd name="connsiteX80" fmla="*/ 2555747 w 3412990"/>
              <a:gd name="connsiteY80" fmla="*/ 3399604 h 3836087"/>
              <a:gd name="connsiteX81" fmla="*/ 2465485 w 3412990"/>
              <a:gd name="connsiteY81" fmla="*/ 3452192 h 3836087"/>
              <a:gd name="connsiteX82" fmla="*/ 2382511 w 3412990"/>
              <a:gd name="connsiteY82" fmla="*/ 3501912 h 3836087"/>
              <a:gd name="connsiteX83" fmla="*/ 2306354 w 3412990"/>
              <a:gd name="connsiteY83" fmla="*/ 3547807 h 3836087"/>
              <a:gd name="connsiteX84" fmla="*/ 2236308 w 3412990"/>
              <a:gd name="connsiteY84" fmla="*/ 3590595 h 3836087"/>
              <a:gd name="connsiteX85" fmla="*/ 2171903 w 3412990"/>
              <a:gd name="connsiteY85" fmla="*/ 3629558 h 3836087"/>
              <a:gd name="connsiteX86" fmla="*/ 2112904 w 3412990"/>
              <a:gd name="connsiteY86" fmla="*/ 3665654 h 3836087"/>
              <a:gd name="connsiteX87" fmla="*/ 2058606 w 3412990"/>
              <a:gd name="connsiteY87" fmla="*/ 3697924 h 3836087"/>
              <a:gd name="connsiteX88" fmla="*/ 2008776 w 3412990"/>
              <a:gd name="connsiteY88" fmla="*/ 3727086 h 3836087"/>
              <a:gd name="connsiteX89" fmla="*/ 1962704 w 3412990"/>
              <a:gd name="connsiteY89" fmla="*/ 3752423 h 3836087"/>
              <a:gd name="connsiteX90" fmla="*/ 1919924 w 3412990"/>
              <a:gd name="connsiteY90" fmla="*/ 3774655 h 3836087"/>
              <a:gd name="connsiteX91" fmla="*/ 1879966 w 3412990"/>
              <a:gd name="connsiteY91" fmla="*/ 3793299 h 3836087"/>
              <a:gd name="connsiteX92" fmla="*/ 1842356 w 3412990"/>
              <a:gd name="connsiteY92" fmla="*/ 3808837 h 3836087"/>
              <a:gd name="connsiteX93" fmla="*/ 1806863 w 3412990"/>
              <a:gd name="connsiteY93" fmla="*/ 3820789 h 3836087"/>
              <a:gd name="connsiteX94" fmla="*/ 1772546 w 3412990"/>
              <a:gd name="connsiteY94" fmla="*/ 3829156 h 3836087"/>
              <a:gd name="connsiteX95" fmla="*/ 1739167 w 3412990"/>
              <a:gd name="connsiteY95" fmla="*/ 3834414 h 3836087"/>
              <a:gd name="connsiteX96" fmla="*/ 1706731 w 3412990"/>
              <a:gd name="connsiteY96" fmla="*/ 3836087 h 3836087"/>
              <a:gd name="connsiteX97" fmla="*/ 1673822 w 3412990"/>
              <a:gd name="connsiteY97" fmla="*/ 3834414 h 3836087"/>
              <a:gd name="connsiteX98" fmla="*/ 1640445 w 3412990"/>
              <a:gd name="connsiteY98" fmla="*/ 3829156 h 3836087"/>
              <a:gd name="connsiteX99" fmla="*/ 1606128 w 3412990"/>
              <a:gd name="connsiteY99" fmla="*/ 3820789 h 3836087"/>
              <a:gd name="connsiteX100" fmla="*/ 1570633 w 3412990"/>
              <a:gd name="connsiteY100" fmla="*/ 3808837 h 3836087"/>
              <a:gd name="connsiteX101" fmla="*/ 1533026 w 3412990"/>
              <a:gd name="connsiteY101" fmla="*/ 3793299 h 3836087"/>
              <a:gd name="connsiteX102" fmla="*/ 1493066 w 3412990"/>
              <a:gd name="connsiteY102" fmla="*/ 3774655 h 3836087"/>
              <a:gd name="connsiteX103" fmla="*/ 1450286 w 3412990"/>
              <a:gd name="connsiteY103" fmla="*/ 3752423 h 3836087"/>
              <a:gd name="connsiteX104" fmla="*/ 1404215 w 3412990"/>
              <a:gd name="connsiteY104" fmla="*/ 3727086 h 3836087"/>
              <a:gd name="connsiteX105" fmla="*/ 1354383 w 3412990"/>
              <a:gd name="connsiteY105" fmla="*/ 3697924 h 3836087"/>
              <a:gd name="connsiteX106" fmla="*/ 1300086 w 3412990"/>
              <a:gd name="connsiteY106" fmla="*/ 3665654 h 3836087"/>
              <a:gd name="connsiteX107" fmla="*/ 1241088 w 3412990"/>
              <a:gd name="connsiteY107" fmla="*/ 3629558 h 3836087"/>
              <a:gd name="connsiteX108" fmla="*/ 1176683 w 3412990"/>
              <a:gd name="connsiteY108" fmla="*/ 3590595 h 3836087"/>
              <a:gd name="connsiteX109" fmla="*/ 1106636 w 3412990"/>
              <a:gd name="connsiteY109" fmla="*/ 3547807 h 3836087"/>
              <a:gd name="connsiteX110" fmla="*/ 1030479 w 3412990"/>
              <a:gd name="connsiteY110" fmla="*/ 3501912 h 3836087"/>
              <a:gd name="connsiteX111" fmla="*/ 947505 w 3412990"/>
              <a:gd name="connsiteY111" fmla="*/ 3452192 h 3836087"/>
              <a:gd name="connsiteX112" fmla="*/ 857244 w 3412990"/>
              <a:gd name="connsiteY112" fmla="*/ 3399604 h 3836087"/>
              <a:gd name="connsiteX113" fmla="*/ 766983 w 3412990"/>
              <a:gd name="connsiteY113" fmla="*/ 3347254 h 3836087"/>
              <a:gd name="connsiteX114" fmla="*/ 682833 w 3412990"/>
              <a:gd name="connsiteY114" fmla="*/ 3299685 h 3836087"/>
              <a:gd name="connsiteX115" fmla="*/ 605266 w 3412990"/>
              <a:gd name="connsiteY115" fmla="*/ 3256180 h 3836087"/>
              <a:gd name="connsiteX116" fmla="*/ 533338 w 3412990"/>
              <a:gd name="connsiteY116" fmla="*/ 3216261 h 3836087"/>
              <a:gd name="connsiteX117" fmla="*/ 467758 w 3412990"/>
              <a:gd name="connsiteY117" fmla="*/ 3179927 h 3836087"/>
              <a:gd name="connsiteX118" fmla="*/ 407350 w 3412990"/>
              <a:gd name="connsiteY118" fmla="*/ 3146223 h 3836087"/>
              <a:gd name="connsiteX119" fmla="*/ 352347 w 3412990"/>
              <a:gd name="connsiteY119" fmla="*/ 3115148 h 3836087"/>
              <a:gd name="connsiteX120" fmla="*/ 302515 w 3412990"/>
              <a:gd name="connsiteY120" fmla="*/ 3086224 h 3836087"/>
              <a:gd name="connsiteX121" fmla="*/ 257384 w 3412990"/>
              <a:gd name="connsiteY121" fmla="*/ 3058496 h 3836087"/>
              <a:gd name="connsiteX122" fmla="*/ 216720 w 3412990"/>
              <a:gd name="connsiteY122" fmla="*/ 3032440 h 3836087"/>
              <a:gd name="connsiteX123" fmla="*/ 180992 w 3412990"/>
              <a:gd name="connsiteY123" fmla="*/ 3007102 h 3836087"/>
              <a:gd name="connsiteX124" fmla="*/ 148789 w 3412990"/>
              <a:gd name="connsiteY124" fmla="*/ 2981765 h 3836087"/>
              <a:gd name="connsiteX125" fmla="*/ 120583 w 3412990"/>
              <a:gd name="connsiteY125" fmla="*/ 2956904 h 3836087"/>
              <a:gd name="connsiteX126" fmla="*/ 96372 w 3412990"/>
              <a:gd name="connsiteY126" fmla="*/ 2931327 h 3836087"/>
              <a:gd name="connsiteX127" fmla="*/ 75218 w 3412990"/>
              <a:gd name="connsiteY127" fmla="*/ 2904794 h 3836087"/>
              <a:gd name="connsiteX128" fmla="*/ 57354 w 3412990"/>
              <a:gd name="connsiteY128" fmla="*/ 2877066 h 3836087"/>
              <a:gd name="connsiteX129" fmla="*/ 42545 w 3412990"/>
              <a:gd name="connsiteY129" fmla="*/ 2847663 h 3836087"/>
              <a:gd name="connsiteX130" fmla="*/ 30322 w 3412990"/>
              <a:gd name="connsiteY130" fmla="*/ 2816111 h 3836087"/>
              <a:gd name="connsiteX131" fmla="*/ 20450 w 3412990"/>
              <a:gd name="connsiteY131" fmla="*/ 2781929 h 3836087"/>
              <a:gd name="connsiteX132" fmla="*/ 13163 w 3412990"/>
              <a:gd name="connsiteY132" fmla="*/ 2744877 h 3836087"/>
              <a:gd name="connsiteX133" fmla="*/ 7287 w 3412990"/>
              <a:gd name="connsiteY133" fmla="*/ 2704480 h 3836087"/>
              <a:gd name="connsiteX134" fmla="*/ 3526 w 3412990"/>
              <a:gd name="connsiteY134" fmla="*/ 2660257 h 3836087"/>
              <a:gd name="connsiteX135" fmla="*/ 1175 w 3412990"/>
              <a:gd name="connsiteY135" fmla="*/ 2611972 h 3836087"/>
              <a:gd name="connsiteX136" fmla="*/ 235 w 3412990"/>
              <a:gd name="connsiteY136" fmla="*/ 2558905 h 3836087"/>
              <a:gd name="connsiteX137" fmla="*/ 0 w 3412990"/>
              <a:gd name="connsiteY137" fmla="*/ 2500580 h 3836087"/>
              <a:gd name="connsiteX138" fmla="*/ 705 w 3412990"/>
              <a:gd name="connsiteY138" fmla="*/ 2436997 h 3836087"/>
              <a:gd name="connsiteX139" fmla="*/ 2116 w 3412990"/>
              <a:gd name="connsiteY139" fmla="*/ 2367914 h 3836087"/>
              <a:gd name="connsiteX140" fmla="*/ 3526 w 3412990"/>
              <a:gd name="connsiteY140" fmla="*/ 2292139 h 3836087"/>
              <a:gd name="connsiteX141" fmla="*/ 5171 w 3412990"/>
              <a:gd name="connsiteY141" fmla="*/ 2209671 h 3836087"/>
              <a:gd name="connsiteX142" fmla="*/ 6582 w 3412990"/>
              <a:gd name="connsiteY142" fmla="*/ 2120271 h 3836087"/>
              <a:gd name="connsiteX143" fmla="*/ 7757 w 3412990"/>
              <a:gd name="connsiteY143" fmla="*/ 2022982 h 3836087"/>
              <a:gd name="connsiteX144" fmla="*/ 8227 w 3412990"/>
              <a:gd name="connsiteY144" fmla="*/ 1918044 h 3836087"/>
              <a:gd name="connsiteX145" fmla="*/ 7757 w 3412990"/>
              <a:gd name="connsiteY145" fmla="*/ 1813106 h 3836087"/>
              <a:gd name="connsiteX146" fmla="*/ 6582 w 3412990"/>
              <a:gd name="connsiteY146" fmla="*/ 1715818 h 3836087"/>
              <a:gd name="connsiteX147" fmla="*/ 5171 w 3412990"/>
              <a:gd name="connsiteY147" fmla="*/ 1626417 h 3836087"/>
              <a:gd name="connsiteX148" fmla="*/ 3526 w 3412990"/>
              <a:gd name="connsiteY148" fmla="*/ 1543948 h 3836087"/>
              <a:gd name="connsiteX149" fmla="*/ 2116 w 3412990"/>
              <a:gd name="connsiteY149" fmla="*/ 1468174 h 3836087"/>
              <a:gd name="connsiteX150" fmla="*/ 705 w 3412990"/>
              <a:gd name="connsiteY150" fmla="*/ 1399092 h 3836087"/>
              <a:gd name="connsiteX151" fmla="*/ 0 w 3412990"/>
              <a:gd name="connsiteY151" fmla="*/ 1335507 h 3836087"/>
              <a:gd name="connsiteX152" fmla="*/ 235 w 3412990"/>
              <a:gd name="connsiteY152" fmla="*/ 1277182 h 3836087"/>
              <a:gd name="connsiteX153" fmla="*/ 1175 w 3412990"/>
              <a:gd name="connsiteY153" fmla="*/ 1224115 h 3836087"/>
              <a:gd name="connsiteX154" fmla="*/ 3526 w 3412990"/>
              <a:gd name="connsiteY154" fmla="*/ 1175830 h 3836087"/>
              <a:gd name="connsiteX155" fmla="*/ 7287 w 3412990"/>
              <a:gd name="connsiteY155" fmla="*/ 1131607 h 3836087"/>
              <a:gd name="connsiteX156" fmla="*/ 12928 w 3412990"/>
              <a:gd name="connsiteY156" fmla="*/ 1091210 h 3836087"/>
              <a:gd name="connsiteX157" fmla="*/ 20450 w 3412990"/>
              <a:gd name="connsiteY157" fmla="*/ 1054160 h 3836087"/>
              <a:gd name="connsiteX158" fmla="*/ 30322 w 3412990"/>
              <a:gd name="connsiteY158" fmla="*/ 1019977 h 3836087"/>
              <a:gd name="connsiteX159" fmla="*/ 42545 w 3412990"/>
              <a:gd name="connsiteY159" fmla="*/ 988424 h 3836087"/>
              <a:gd name="connsiteX160" fmla="*/ 57354 w 3412990"/>
              <a:gd name="connsiteY160" fmla="*/ 959022 h 3836087"/>
              <a:gd name="connsiteX161" fmla="*/ 75218 w 3412990"/>
              <a:gd name="connsiteY161" fmla="*/ 931293 h 3836087"/>
              <a:gd name="connsiteX162" fmla="*/ 96372 w 3412990"/>
              <a:gd name="connsiteY162" fmla="*/ 904760 h 3836087"/>
              <a:gd name="connsiteX163" fmla="*/ 120583 w 3412990"/>
              <a:gd name="connsiteY163" fmla="*/ 879183 h 3836087"/>
              <a:gd name="connsiteX164" fmla="*/ 148789 w 3412990"/>
              <a:gd name="connsiteY164" fmla="*/ 854323 h 3836087"/>
              <a:gd name="connsiteX165" fmla="*/ 180757 w 3412990"/>
              <a:gd name="connsiteY165" fmla="*/ 828985 h 3836087"/>
              <a:gd name="connsiteX166" fmla="*/ 216720 w 3412990"/>
              <a:gd name="connsiteY166" fmla="*/ 803647 h 3836087"/>
              <a:gd name="connsiteX167" fmla="*/ 257384 w 3412990"/>
              <a:gd name="connsiteY167" fmla="*/ 777353 h 3836087"/>
              <a:gd name="connsiteX168" fmla="*/ 302280 w 3412990"/>
              <a:gd name="connsiteY168" fmla="*/ 749864 h 3836087"/>
              <a:gd name="connsiteX169" fmla="*/ 352347 w 3412990"/>
              <a:gd name="connsiteY169" fmla="*/ 720939 h 3836087"/>
              <a:gd name="connsiteX170" fmla="*/ 407350 w 3412990"/>
              <a:gd name="connsiteY170" fmla="*/ 689865 h 3836087"/>
              <a:gd name="connsiteX171" fmla="*/ 467758 w 3412990"/>
              <a:gd name="connsiteY171" fmla="*/ 656161 h 3836087"/>
              <a:gd name="connsiteX172" fmla="*/ 533338 w 3412990"/>
              <a:gd name="connsiteY172" fmla="*/ 619588 h 3836087"/>
              <a:gd name="connsiteX173" fmla="*/ 605266 w 3412990"/>
              <a:gd name="connsiteY173" fmla="*/ 579668 h 3836087"/>
              <a:gd name="connsiteX174" fmla="*/ 682833 w 3412990"/>
              <a:gd name="connsiteY174" fmla="*/ 536402 h 3836087"/>
              <a:gd name="connsiteX175" fmla="*/ 766983 w 3412990"/>
              <a:gd name="connsiteY175" fmla="*/ 488834 h 3836087"/>
              <a:gd name="connsiteX176" fmla="*/ 857244 w 3412990"/>
              <a:gd name="connsiteY176" fmla="*/ 436484 h 3836087"/>
              <a:gd name="connsiteX177" fmla="*/ 947505 w 3412990"/>
              <a:gd name="connsiteY177" fmla="*/ 383896 h 3836087"/>
              <a:gd name="connsiteX178" fmla="*/ 1030479 w 3412990"/>
              <a:gd name="connsiteY178" fmla="*/ 334176 h 3836087"/>
              <a:gd name="connsiteX179" fmla="*/ 1106636 w 3412990"/>
              <a:gd name="connsiteY179" fmla="*/ 288280 h 3836087"/>
              <a:gd name="connsiteX180" fmla="*/ 1176683 w 3412990"/>
              <a:gd name="connsiteY180" fmla="*/ 245493 h 3836087"/>
              <a:gd name="connsiteX181" fmla="*/ 1241088 w 3412990"/>
              <a:gd name="connsiteY181" fmla="*/ 206529 h 3836087"/>
              <a:gd name="connsiteX182" fmla="*/ 1300086 w 3412990"/>
              <a:gd name="connsiteY182" fmla="*/ 170435 h 3836087"/>
              <a:gd name="connsiteX183" fmla="*/ 1354383 w 3412990"/>
              <a:gd name="connsiteY183" fmla="*/ 138165 h 3836087"/>
              <a:gd name="connsiteX184" fmla="*/ 1404215 w 3412990"/>
              <a:gd name="connsiteY184" fmla="*/ 109001 h 3836087"/>
              <a:gd name="connsiteX185" fmla="*/ 1450286 w 3412990"/>
              <a:gd name="connsiteY185" fmla="*/ 83664 h 3836087"/>
              <a:gd name="connsiteX186" fmla="*/ 1493066 w 3412990"/>
              <a:gd name="connsiteY186" fmla="*/ 61433 h 3836087"/>
              <a:gd name="connsiteX187" fmla="*/ 1533026 w 3412990"/>
              <a:gd name="connsiteY187" fmla="*/ 42788 h 3836087"/>
              <a:gd name="connsiteX188" fmla="*/ 1570633 w 3412990"/>
              <a:gd name="connsiteY188" fmla="*/ 27250 h 3836087"/>
              <a:gd name="connsiteX189" fmla="*/ 1606128 w 3412990"/>
              <a:gd name="connsiteY189" fmla="*/ 15299 h 3836087"/>
              <a:gd name="connsiteX190" fmla="*/ 1640445 w 3412990"/>
              <a:gd name="connsiteY190" fmla="*/ 6933 h 3836087"/>
              <a:gd name="connsiteX191" fmla="*/ 1673822 w 3412990"/>
              <a:gd name="connsiteY191" fmla="*/ 1673 h 38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12990" h="3836087">
                <a:moveTo>
                  <a:pt x="1706731" y="0"/>
                </a:moveTo>
                <a:lnTo>
                  <a:pt x="1739167" y="1673"/>
                </a:lnTo>
                <a:lnTo>
                  <a:pt x="1772546" y="6933"/>
                </a:lnTo>
                <a:lnTo>
                  <a:pt x="1806863" y="15299"/>
                </a:lnTo>
                <a:lnTo>
                  <a:pt x="1842356" y="27250"/>
                </a:lnTo>
                <a:lnTo>
                  <a:pt x="1879966" y="42788"/>
                </a:lnTo>
                <a:lnTo>
                  <a:pt x="1919924" y="61433"/>
                </a:lnTo>
                <a:lnTo>
                  <a:pt x="1962704" y="83664"/>
                </a:lnTo>
                <a:lnTo>
                  <a:pt x="2008776" y="109001"/>
                </a:lnTo>
                <a:lnTo>
                  <a:pt x="2058606" y="138165"/>
                </a:lnTo>
                <a:lnTo>
                  <a:pt x="2112904" y="170435"/>
                </a:lnTo>
                <a:lnTo>
                  <a:pt x="2171903" y="206529"/>
                </a:lnTo>
                <a:lnTo>
                  <a:pt x="2236308" y="245493"/>
                </a:lnTo>
                <a:lnTo>
                  <a:pt x="2306354" y="288280"/>
                </a:lnTo>
                <a:lnTo>
                  <a:pt x="2382511" y="334176"/>
                </a:lnTo>
                <a:lnTo>
                  <a:pt x="2465485" y="383896"/>
                </a:lnTo>
                <a:lnTo>
                  <a:pt x="2555747" y="436484"/>
                </a:lnTo>
                <a:lnTo>
                  <a:pt x="2646008" y="488834"/>
                </a:lnTo>
                <a:lnTo>
                  <a:pt x="2730156" y="536402"/>
                </a:lnTo>
                <a:lnTo>
                  <a:pt x="2807725" y="579907"/>
                </a:lnTo>
                <a:lnTo>
                  <a:pt x="2879652" y="619826"/>
                </a:lnTo>
                <a:lnTo>
                  <a:pt x="2945232" y="656161"/>
                </a:lnTo>
                <a:lnTo>
                  <a:pt x="3005641" y="689865"/>
                </a:lnTo>
                <a:lnTo>
                  <a:pt x="3060644" y="720939"/>
                </a:lnTo>
                <a:lnTo>
                  <a:pt x="3110475" y="749864"/>
                </a:lnTo>
                <a:lnTo>
                  <a:pt x="3155606" y="777592"/>
                </a:lnTo>
                <a:lnTo>
                  <a:pt x="3196270" y="803647"/>
                </a:lnTo>
                <a:lnTo>
                  <a:pt x="3231998" y="828985"/>
                </a:lnTo>
                <a:lnTo>
                  <a:pt x="3264201" y="854323"/>
                </a:lnTo>
                <a:lnTo>
                  <a:pt x="3292407" y="879183"/>
                </a:lnTo>
                <a:lnTo>
                  <a:pt x="3316618" y="904760"/>
                </a:lnTo>
                <a:lnTo>
                  <a:pt x="3337773" y="931293"/>
                </a:lnTo>
                <a:lnTo>
                  <a:pt x="3355637" y="959022"/>
                </a:lnTo>
                <a:lnTo>
                  <a:pt x="3370445" y="988424"/>
                </a:lnTo>
                <a:lnTo>
                  <a:pt x="3382668" y="1019977"/>
                </a:lnTo>
                <a:lnTo>
                  <a:pt x="3392541" y="1054160"/>
                </a:lnTo>
                <a:lnTo>
                  <a:pt x="3399827" y="1091210"/>
                </a:lnTo>
                <a:lnTo>
                  <a:pt x="3405703" y="1131607"/>
                </a:lnTo>
                <a:lnTo>
                  <a:pt x="3409464" y="1175830"/>
                </a:lnTo>
                <a:lnTo>
                  <a:pt x="3411815" y="1224115"/>
                </a:lnTo>
                <a:lnTo>
                  <a:pt x="3412755" y="1277182"/>
                </a:lnTo>
                <a:lnTo>
                  <a:pt x="3412990" y="1335507"/>
                </a:lnTo>
                <a:lnTo>
                  <a:pt x="3412285" y="1399092"/>
                </a:lnTo>
                <a:lnTo>
                  <a:pt x="3410874" y="1468174"/>
                </a:lnTo>
                <a:lnTo>
                  <a:pt x="3409464" y="1543948"/>
                </a:lnTo>
                <a:lnTo>
                  <a:pt x="3407819" y="1626417"/>
                </a:lnTo>
                <a:lnTo>
                  <a:pt x="3406408" y="1715818"/>
                </a:lnTo>
                <a:lnTo>
                  <a:pt x="3405233" y="1813106"/>
                </a:lnTo>
                <a:lnTo>
                  <a:pt x="3404764" y="1918044"/>
                </a:lnTo>
                <a:lnTo>
                  <a:pt x="3405233" y="2022982"/>
                </a:lnTo>
                <a:lnTo>
                  <a:pt x="3406408" y="2120271"/>
                </a:lnTo>
                <a:lnTo>
                  <a:pt x="3407819" y="2209671"/>
                </a:lnTo>
                <a:lnTo>
                  <a:pt x="3409464" y="2292139"/>
                </a:lnTo>
                <a:lnTo>
                  <a:pt x="3410874" y="2367914"/>
                </a:lnTo>
                <a:lnTo>
                  <a:pt x="3412285" y="2436997"/>
                </a:lnTo>
                <a:lnTo>
                  <a:pt x="3412990" y="2500580"/>
                </a:lnTo>
                <a:lnTo>
                  <a:pt x="3412755" y="2558905"/>
                </a:lnTo>
                <a:lnTo>
                  <a:pt x="3411815" y="2611972"/>
                </a:lnTo>
                <a:lnTo>
                  <a:pt x="3409464" y="2660257"/>
                </a:lnTo>
                <a:lnTo>
                  <a:pt x="3405703" y="2704480"/>
                </a:lnTo>
                <a:lnTo>
                  <a:pt x="3400062" y="2744877"/>
                </a:lnTo>
                <a:lnTo>
                  <a:pt x="3392541" y="2781929"/>
                </a:lnTo>
                <a:lnTo>
                  <a:pt x="3382668" y="2816111"/>
                </a:lnTo>
                <a:lnTo>
                  <a:pt x="3370445" y="2847663"/>
                </a:lnTo>
                <a:lnTo>
                  <a:pt x="3355637" y="2877066"/>
                </a:lnTo>
                <a:lnTo>
                  <a:pt x="3337773" y="2904794"/>
                </a:lnTo>
                <a:lnTo>
                  <a:pt x="3316618" y="2931327"/>
                </a:lnTo>
                <a:lnTo>
                  <a:pt x="3292407" y="2956904"/>
                </a:lnTo>
                <a:lnTo>
                  <a:pt x="3264201" y="2981765"/>
                </a:lnTo>
                <a:lnTo>
                  <a:pt x="3232233" y="3007102"/>
                </a:lnTo>
                <a:lnTo>
                  <a:pt x="3196270" y="3032440"/>
                </a:lnTo>
                <a:lnTo>
                  <a:pt x="3155606" y="3058734"/>
                </a:lnTo>
                <a:lnTo>
                  <a:pt x="3110710" y="3086224"/>
                </a:lnTo>
                <a:lnTo>
                  <a:pt x="3060644" y="3115148"/>
                </a:lnTo>
                <a:lnTo>
                  <a:pt x="3005641" y="3146223"/>
                </a:lnTo>
                <a:lnTo>
                  <a:pt x="2945232" y="3179927"/>
                </a:lnTo>
                <a:lnTo>
                  <a:pt x="2879652" y="3216500"/>
                </a:lnTo>
                <a:lnTo>
                  <a:pt x="2807725" y="3256419"/>
                </a:lnTo>
                <a:lnTo>
                  <a:pt x="2730156" y="3299685"/>
                </a:lnTo>
                <a:lnTo>
                  <a:pt x="2646008" y="3347254"/>
                </a:lnTo>
                <a:lnTo>
                  <a:pt x="2555747" y="3399604"/>
                </a:lnTo>
                <a:lnTo>
                  <a:pt x="2465485" y="3452192"/>
                </a:lnTo>
                <a:lnTo>
                  <a:pt x="2382511" y="3501912"/>
                </a:lnTo>
                <a:lnTo>
                  <a:pt x="2306354" y="3547807"/>
                </a:lnTo>
                <a:lnTo>
                  <a:pt x="2236308" y="3590595"/>
                </a:lnTo>
                <a:lnTo>
                  <a:pt x="2171903" y="3629558"/>
                </a:lnTo>
                <a:lnTo>
                  <a:pt x="2112904" y="3665654"/>
                </a:lnTo>
                <a:lnTo>
                  <a:pt x="2058606" y="3697924"/>
                </a:lnTo>
                <a:lnTo>
                  <a:pt x="2008776" y="3727086"/>
                </a:lnTo>
                <a:lnTo>
                  <a:pt x="1962704" y="3752423"/>
                </a:lnTo>
                <a:lnTo>
                  <a:pt x="1919924" y="3774655"/>
                </a:lnTo>
                <a:lnTo>
                  <a:pt x="1879966" y="3793299"/>
                </a:lnTo>
                <a:lnTo>
                  <a:pt x="1842356" y="3808837"/>
                </a:lnTo>
                <a:lnTo>
                  <a:pt x="1806863" y="3820789"/>
                </a:lnTo>
                <a:lnTo>
                  <a:pt x="1772546" y="3829156"/>
                </a:lnTo>
                <a:lnTo>
                  <a:pt x="1739167" y="3834414"/>
                </a:lnTo>
                <a:lnTo>
                  <a:pt x="1706731" y="3836087"/>
                </a:lnTo>
                <a:lnTo>
                  <a:pt x="1673822" y="3834414"/>
                </a:lnTo>
                <a:lnTo>
                  <a:pt x="1640445" y="3829156"/>
                </a:lnTo>
                <a:lnTo>
                  <a:pt x="1606128" y="3820789"/>
                </a:lnTo>
                <a:lnTo>
                  <a:pt x="1570633" y="3808837"/>
                </a:lnTo>
                <a:lnTo>
                  <a:pt x="1533026" y="3793299"/>
                </a:lnTo>
                <a:lnTo>
                  <a:pt x="1493066" y="3774655"/>
                </a:lnTo>
                <a:lnTo>
                  <a:pt x="1450286" y="3752423"/>
                </a:lnTo>
                <a:lnTo>
                  <a:pt x="1404215" y="3727086"/>
                </a:lnTo>
                <a:lnTo>
                  <a:pt x="1354383" y="3697924"/>
                </a:lnTo>
                <a:lnTo>
                  <a:pt x="1300086" y="3665654"/>
                </a:lnTo>
                <a:lnTo>
                  <a:pt x="1241088" y="3629558"/>
                </a:lnTo>
                <a:lnTo>
                  <a:pt x="1176683" y="3590595"/>
                </a:lnTo>
                <a:lnTo>
                  <a:pt x="1106636" y="3547807"/>
                </a:lnTo>
                <a:lnTo>
                  <a:pt x="1030479" y="3501912"/>
                </a:lnTo>
                <a:lnTo>
                  <a:pt x="947505" y="3452192"/>
                </a:lnTo>
                <a:lnTo>
                  <a:pt x="857244" y="3399604"/>
                </a:lnTo>
                <a:lnTo>
                  <a:pt x="766983" y="3347254"/>
                </a:lnTo>
                <a:lnTo>
                  <a:pt x="682833" y="3299685"/>
                </a:lnTo>
                <a:lnTo>
                  <a:pt x="605266" y="3256180"/>
                </a:lnTo>
                <a:lnTo>
                  <a:pt x="533338" y="3216261"/>
                </a:lnTo>
                <a:lnTo>
                  <a:pt x="467758" y="3179927"/>
                </a:lnTo>
                <a:lnTo>
                  <a:pt x="407350" y="3146223"/>
                </a:lnTo>
                <a:lnTo>
                  <a:pt x="352347" y="3115148"/>
                </a:lnTo>
                <a:lnTo>
                  <a:pt x="302515" y="3086224"/>
                </a:lnTo>
                <a:lnTo>
                  <a:pt x="257384" y="3058496"/>
                </a:lnTo>
                <a:lnTo>
                  <a:pt x="216720" y="3032440"/>
                </a:lnTo>
                <a:lnTo>
                  <a:pt x="180992" y="3007102"/>
                </a:lnTo>
                <a:lnTo>
                  <a:pt x="148789" y="2981765"/>
                </a:lnTo>
                <a:lnTo>
                  <a:pt x="120583" y="2956904"/>
                </a:lnTo>
                <a:lnTo>
                  <a:pt x="96372" y="2931327"/>
                </a:lnTo>
                <a:lnTo>
                  <a:pt x="75218" y="2904794"/>
                </a:lnTo>
                <a:lnTo>
                  <a:pt x="57354" y="2877066"/>
                </a:lnTo>
                <a:lnTo>
                  <a:pt x="42545" y="2847663"/>
                </a:lnTo>
                <a:lnTo>
                  <a:pt x="30322" y="2816111"/>
                </a:lnTo>
                <a:lnTo>
                  <a:pt x="20450" y="2781929"/>
                </a:lnTo>
                <a:lnTo>
                  <a:pt x="13163" y="2744877"/>
                </a:lnTo>
                <a:lnTo>
                  <a:pt x="7287" y="2704480"/>
                </a:lnTo>
                <a:lnTo>
                  <a:pt x="3526" y="2660257"/>
                </a:lnTo>
                <a:lnTo>
                  <a:pt x="1175" y="2611972"/>
                </a:lnTo>
                <a:lnTo>
                  <a:pt x="235" y="2558905"/>
                </a:lnTo>
                <a:lnTo>
                  <a:pt x="0" y="2500580"/>
                </a:lnTo>
                <a:lnTo>
                  <a:pt x="705" y="2436997"/>
                </a:lnTo>
                <a:lnTo>
                  <a:pt x="2116" y="2367914"/>
                </a:lnTo>
                <a:lnTo>
                  <a:pt x="3526" y="2292139"/>
                </a:lnTo>
                <a:lnTo>
                  <a:pt x="5171" y="2209671"/>
                </a:lnTo>
                <a:lnTo>
                  <a:pt x="6582" y="2120271"/>
                </a:lnTo>
                <a:lnTo>
                  <a:pt x="7757" y="2022982"/>
                </a:lnTo>
                <a:lnTo>
                  <a:pt x="8227" y="1918044"/>
                </a:lnTo>
                <a:lnTo>
                  <a:pt x="7757" y="1813106"/>
                </a:lnTo>
                <a:lnTo>
                  <a:pt x="6582" y="1715818"/>
                </a:lnTo>
                <a:lnTo>
                  <a:pt x="5171" y="1626417"/>
                </a:lnTo>
                <a:lnTo>
                  <a:pt x="3526" y="1543948"/>
                </a:lnTo>
                <a:lnTo>
                  <a:pt x="2116" y="1468174"/>
                </a:lnTo>
                <a:lnTo>
                  <a:pt x="705" y="1399092"/>
                </a:lnTo>
                <a:lnTo>
                  <a:pt x="0" y="1335507"/>
                </a:lnTo>
                <a:lnTo>
                  <a:pt x="235" y="1277182"/>
                </a:lnTo>
                <a:lnTo>
                  <a:pt x="1175" y="1224115"/>
                </a:lnTo>
                <a:lnTo>
                  <a:pt x="3526" y="1175830"/>
                </a:lnTo>
                <a:lnTo>
                  <a:pt x="7287" y="1131607"/>
                </a:lnTo>
                <a:lnTo>
                  <a:pt x="12928" y="1091210"/>
                </a:lnTo>
                <a:lnTo>
                  <a:pt x="20450" y="1054160"/>
                </a:lnTo>
                <a:lnTo>
                  <a:pt x="30322" y="1019977"/>
                </a:lnTo>
                <a:lnTo>
                  <a:pt x="42545" y="988424"/>
                </a:lnTo>
                <a:lnTo>
                  <a:pt x="57354" y="959022"/>
                </a:lnTo>
                <a:lnTo>
                  <a:pt x="75218" y="931293"/>
                </a:lnTo>
                <a:lnTo>
                  <a:pt x="96372" y="904760"/>
                </a:lnTo>
                <a:lnTo>
                  <a:pt x="120583" y="879183"/>
                </a:lnTo>
                <a:lnTo>
                  <a:pt x="148789" y="854323"/>
                </a:lnTo>
                <a:lnTo>
                  <a:pt x="180757" y="828985"/>
                </a:lnTo>
                <a:lnTo>
                  <a:pt x="216720" y="803647"/>
                </a:lnTo>
                <a:lnTo>
                  <a:pt x="257384" y="777353"/>
                </a:lnTo>
                <a:lnTo>
                  <a:pt x="302280" y="749864"/>
                </a:lnTo>
                <a:lnTo>
                  <a:pt x="352347" y="720939"/>
                </a:lnTo>
                <a:lnTo>
                  <a:pt x="407350" y="689865"/>
                </a:lnTo>
                <a:lnTo>
                  <a:pt x="467758" y="656161"/>
                </a:lnTo>
                <a:lnTo>
                  <a:pt x="533338" y="619588"/>
                </a:lnTo>
                <a:lnTo>
                  <a:pt x="605266" y="579668"/>
                </a:lnTo>
                <a:lnTo>
                  <a:pt x="682833" y="536402"/>
                </a:lnTo>
                <a:lnTo>
                  <a:pt x="766983" y="488834"/>
                </a:lnTo>
                <a:lnTo>
                  <a:pt x="857244" y="436484"/>
                </a:lnTo>
                <a:lnTo>
                  <a:pt x="947505" y="383896"/>
                </a:lnTo>
                <a:lnTo>
                  <a:pt x="1030479" y="334176"/>
                </a:lnTo>
                <a:lnTo>
                  <a:pt x="1106636" y="288280"/>
                </a:lnTo>
                <a:lnTo>
                  <a:pt x="1176683" y="245493"/>
                </a:lnTo>
                <a:lnTo>
                  <a:pt x="1241088" y="206529"/>
                </a:lnTo>
                <a:lnTo>
                  <a:pt x="1300086" y="170435"/>
                </a:lnTo>
                <a:lnTo>
                  <a:pt x="1354383" y="138165"/>
                </a:lnTo>
                <a:lnTo>
                  <a:pt x="1404215" y="109001"/>
                </a:lnTo>
                <a:lnTo>
                  <a:pt x="1450286" y="83664"/>
                </a:lnTo>
                <a:lnTo>
                  <a:pt x="1493066" y="61433"/>
                </a:lnTo>
                <a:lnTo>
                  <a:pt x="1533026" y="42788"/>
                </a:lnTo>
                <a:lnTo>
                  <a:pt x="1570633" y="27250"/>
                </a:lnTo>
                <a:lnTo>
                  <a:pt x="1606128" y="15299"/>
                </a:lnTo>
                <a:lnTo>
                  <a:pt x="1640445" y="6933"/>
                </a:lnTo>
                <a:lnTo>
                  <a:pt x="1673822" y="1673"/>
                </a:lnTo>
                <a:close/>
              </a:path>
            </a:pathLst>
          </a:custGeom>
          <a:solidFill>
            <a:schemeClr val="bg1">
              <a:lumMod val="95000"/>
            </a:schemeClr>
          </a:solidFill>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9" name="Picture Placeholder 8"/>
          <p:cNvSpPr>
            <a:spLocks noGrp="1"/>
          </p:cNvSpPr>
          <p:nvPr>
            <p:ph type="pic" sz="quarter" idx="12"/>
          </p:nvPr>
        </p:nvSpPr>
        <p:spPr>
          <a:xfrm>
            <a:off x="1090814" y="6701473"/>
            <a:ext cx="3412990" cy="3836087"/>
          </a:xfrm>
          <a:custGeom>
            <a:avLst/>
            <a:gdLst>
              <a:gd name="connsiteX0" fmla="*/ 1706731 w 3412990"/>
              <a:gd name="connsiteY0" fmla="*/ 0 h 3836087"/>
              <a:gd name="connsiteX1" fmla="*/ 1739167 w 3412990"/>
              <a:gd name="connsiteY1" fmla="*/ 1673 h 3836087"/>
              <a:gd name="connsiteX2" fmla="*/ 1772546 w 3412990"/>
              <a:gd name="connsiteY2" fmla="*/ 6933 h 3836087"/>
              <a:gd name="connsiteX3" fmla="*/ 1806863 w 3412990"/>
              <a:gd name="connsiteY3" fmla="*/ 15299 h 3836087"/>
              <a:gd name="connsiteX4" fmla="*/ 1842356 w 3412990"/>
              <a:gd name="connsiteY4" fmla="*/ 27250 h 3836087"/>
              <a:gd name="connsiteX5" fmla="*/ 1879966 w 3412990"/>
              <a:gd name="connsiteY5" fmla="*/ 42788 h 3836087"/>
              <a:gd name="connsiteX6" fmla="*/ 1919924 w 3412990"/>
              <a:gd name="connsiteY6" fmla="*/ 61433 h 3836087"/>
              <a:gd name="connsiteX7" fmla="*/ 1962704 w 3412990"/>
              <a:gd name="connsiteY7" fmla="*/ 83664 h 3836087"/>
              <a:gd name="connsiteX8" fmla="*/ 2008776 w 3412990"/>
              <a:gd name="connsiteY8" fmla="*/ 109001 h 3836087"/>
              <a:gd name="connsiteX9" fmla="*/ 2058606 w 3412990"/>
              <a:gd name="connsiteY9" fmla="*/ 138165 h 3836087"/>
              <a:gd name="connsiteX10" fmla="*/ 2112904 w 3412990"/>
              <a:gd name="connsiteY10" fmla="*/ 170435 h 3836087"/>
              <a:gd name="connsiteX11" fmla="*/ 2171903 w 3412990"/>
              <a:gd name="connsiteY11" fmla="*/ 206529 h 3836087"/>
              <a:gd name="connsiteX12" fmla="*/ 2236308 w 3412990"/>
              <a:gd name="connsiteY12" fmla="*/ 245493 h 3836087"/>
              <a:gd name="connsiteX13" fmla="*/ 2306354 w 3412990"/>
              <a:gd name="connsiteY13" fmla="*/ 288280 h 3836087"/>
              <a:gd name="connsiteX14" fmla="*/ 2382511 w 3412990"/>
              <a:gd name="connsiteY14" fmla="*/ 334176 h 3836087"/>
              <a:gd name="connsiteX15" fmla="*/ 2465485 w 3412990"/>
              <a:gd name="connsiteY15" fmla="*/ 383896 h 3836087"/>
              <a:gd name="connsiteX16" fmla="*/ 2555747 w 3412990"/>
              <a:gd name="connsiteY16" fmla="*/ 436484 h 3836087"/>
              <a:gd name="connsiteX17" fmla="*/ 2646008 w 3412990"/>
              <a:gd name="connsiteY17" fmla="*/ 488834 h 3836087"/>
              <a:gd name="connsiteX18" fmla="*/ 2730156 w 3412990"/>
              <a:gd name="connsiteY18" fmla="*/ 536402 h 3836087"/>
              <a:gd name="connsiteX19" fmla="*/ 2807725 w 3412990"/>
              <a:gd name="connsiteY19" fmla="*/ 579907 h 3836087"/>
              <a:gd name="connsiteX20" fmla="*/ 2879652 w 3412990"/>
              <a:gd name="connsiteY20" fmla="*/ 619826 h 3836087"/>
              <a:gd name="connsiteX21" fmla="*/ 2945232 w 3412990"/>
              <a:gd name="connsiteY21" fmla="*/ 656161 h 3836087"/>
              <a:gd name="connsiteX22" fmla="*/ 3005641 w 3412990"/>
              <a:gd name="connsiteY22" fmla="*/ 689865 h 3836087"/>
              <a:gd name="connsiteX23" fmla="*/ 3060644 w 3412990"/>
              <a:gd name="connsiteY23" fmla="*/ 720939 h 3836087"/>
              <a:gd name="connsiteX24" fmla="*/ 3110475 w 3412990"/>
              <a:gd name="connsiteY24" fmla="*/ 749864 h 3836087"/>
              <a:gd name="connsiteX25" fmla="*/ 3155606 w 3412990"/>
              <a:gd name="connsiteY25" fmla="*/ 777592 h 3836087"/>
              <a:gd name="connsiteX26" fmla="*/ 3196270 w 3412990"/>
              <a:gd name="connsiteY26" fmla="*/ 803647 h 3836087"/>
              <a:gd name="connsiteX27" fmla="*/ 3231998 w 3412990"/>
              <a:gd name="connsiteY27" fmla="*/ 828985 h 3836087"/>
              <a:gd name="connsiteX28" fmla="*/ 3264201 w 3412990"/>
              <a:gd name="connsiteY28" fmla="*/ 854323 h 3836087"/>
              <a:gd name="connsiteX29" fmla="*/ 3292407 w 3412990"/>
              <a:gd name="connsiteY29" fmla="*/ 879183 h 3836087"/>
              <a:gd name="connsiteX30" fmla="*/ 3316618 w 3412990"/>
              <a:gd name="connsiteY30" fmla="*/ 904760 h 3836087"/>
              <a:gd name="connsiteX31" fmla="*/ 3337773 w 3412990"/>
              <a:gd name="connsiteY31" fmla="*/ 931293 h 3836087"/>
              <a:gd name="connsiteX32" fmla="*/ 3355637 w 3412990"/>
              <a:gd name="connsiteY32" fmla="*/ 959022 h 3836087"/>
              <a:gd name="connsiteX33" fmla="*/ 3370445 w 3412990"/>
              <a:gd name="connsiteY33" fmla="*/ 988424 h 3836087"/>
              <a:gd name="connsiteX34" fmla="*/ 3382668 w 3412990"/>
              <a:gd name="connsiteY34" fmla="*/ 1019977 h 3836087"/>
              <a:gd name="connsiteX35" fmla="*/ 3392541 w 3412990"/>
              <a:gd name="connsiteY35" fmla="*/ 1054160 h 3836087"/>
              <a:gd name="connsiteX36" fmla="*/ 3399827 w 3412990"/>
              <a:gd name="connsiteY36" fmla="*/ 1091210 h 3836087"/>
              <a:gd name="connsiteX37" fmla="*/ 3405703 w 3412990"/>
              <a:gd name="connsiteY37" fmla="*/ 1131607 h 3836087"/>
              <a:gd name="connsiteX38" fmla="*/ 3409464 w 3412990"/>
              <a:gd name="connsiteY38" fmla="*/ 1175830 h 3836087"/>
              <a:gd name="connsiteX39" fmla="*/ 3411815 w 3412990"/>
              <a:gd name="connsiteY39" fmla="*/ 1224115 h 3836087"/>
              <a:gd name="connsiteX40" fmla="*/ 3412755 w 3412990"/>
              <a:gd name="connsiteY40" fmla="*/ 1277182 h 3836087"/>
              <a:gd name="connsiteX41" fmla="*/ 3412990 w 3412990"/>
              <a:gd name="connsiteY41" fmla="*/ 1335507 h 3836087"/>
              <a:gd name="connsiteX42" fmla="*/ 3412285 w 3412990"/>
              <a:gd name="connsiteY42" fmla="*/ 1399092 h 3836087"/>
              <a:gd name="connsiteX43" fmla="*/ 3410874 w 3412990"/>
              <a:gd name="connsiteY43" fmla="*/ 1468174 h 3836087"/>
              <a:gd name="connsiteX44" fmla="*/ 3409464 w 3412990"/>
              <a:gd name="connsiteY44" fmla="*/ 1543948 h 3836087"/>
              <a:gd name="connsiteX45" fmla="*/ 3407819 w 3412990"/>
              <a:gd name="connsiteY45" fmla="*/ 1626417 h 3836087"/>
              <a:gd name="connsiteX46" fmla="*/ 3406408 w 3412990"/>
              <a:gd name="connsiteY46" fmla="*/ 1715818 h 3836087"/>
              <a:gd name="connsiteX47" fmla="*/ 3405233 w 3412990"/>
              <a:gd name="connsiteY47" fmla="*/ 1813106 h 3836087"/>
              <a:gd name="connsiteX48" fmla="*/ 3404764 w 3412990"/>
              <a:gd name="connsiteY48" fmla="*/ 1918044 h 3836087"/>
              <a:gd name="connsiteX49" fmla="*/ 3405233 w 3412990"/>
              <a:gd name="connsiteY49" fmla="*/ 2022982 h 3836087"/>
              <a:gd name="connsiteX50" fmla="*/ 3406408 w 3412990"/>
              <a:gd name="connsiteY50" fmla="*/ 2120271 h 3836087"/>
              <a:gd name="connsiteX51" fmla="*/ 3407819 w 3412990"/>
              <a:gd name="connsiteY51" fmla="*/ 2209671 h 3836087"/>
              <a:gd name="connsiteX52" fmla="*/ 3409464 w 3412990"/>
              <a:gd name="connsiteY52" fmla="*/ 2292139 h 3836087"/>
              <a:gd name="connsiteX53" fmla="*/ 3410874 w 3412990"/>
              <a:gd name="connsiteY53" fmla="*/ 2367914 h 3836087"/>
              <a:gd name="connsiteX54" fmla="*/ 3412285 w 3412990"/>
              <a:gd name="connsiteY54" fmla="*/ 2436997 h 3836087"/>
              <a:gd name="connsiteX55" fmla="*/ 3412990 w 3412990"/>
              <a:gd name="connsiteY55" fmla="*/ 2500580 h 3836087"/>
              <a:gd name="connsiteX56" fmla="*/ 3412755 w 3412990"/>
              <a:gd name="connsiteY56" fmla="*/ 2558905 h 3836087"/>
              <a:gd name="connsiteX57" fmla="*/ 3411815 w 3412990"/>
              <a:gd name="connsiteY57" fmla="*/ 2611972 h 3836087"/>
              <a:gd name="connsiteX58" fmla="*/ 3409464 w 3412990"/>
              <a:gd name="connsiteY58" fmla="*/ 2660257 h 3836087"/>
              <a:gd name="connsiteX59" fmla="*/ 3405703 w 3412990"/>
              <a:gd name="connsiteY59" fmla="*/ 2704480 h 3836087"/>
              <a:gd name="connsiteX60" fmla="*/ 3400062 w 3412990"/>
              <a:gd name="connsiteY60" fmla="*/ 2744877 h 3836087"/>
              <a:gd name="connsiteX61" fmla="*/ 3392541 w 3412990"/>
              <a:gd name="connsiteY61" fmla="*/ 2781929 h 3836087"/>
              <a:gd name="connsiteX62" fmla="*/ 3382668 w 3412990"/>
              <a:gd name="connsiteY62" fmla="*/ 2816111 h 3836087"/>
              <a:gd name="connsiteX63" fmla="*/ 3370445 w 3412990"/>
              <a:gd name="connsiteY63" fmla="*/ 2847663 h 3836087"/>
              <a:gd name="connsiteX64" fmla="*/ 3355637 w 3412990"/>
              <a:gd name="connsiteY64" fmla="*/ 2877066 h 3836087"/>
              <a:gd name="connsiteX65" fmla="*/ 3337773 w 3412990"/>
              <a:gd name="connsiteY65" fmla="*/ 2904794 h 3836087"/>
              <a:gd name="connsiteX66" fmla="*/ 3316618 w 3412990"/>
              <a:gd name="connsiteY66" fmla="*/ 2931327 h 3836087"/>
              <a:gd name="connsiteX67" fmla="*/ 3292407 w 3412990"/>
              <a:gd name="connsiteY67" fmla="*/ 2956904 h 3836087"/>
              <a:gd name="connsiteX68" fmla="*/ 3264201 w 3412990"/>
              <a:gd name="connsiteY68" fmla="*/ 2981765 h 3836087"/>
              <a:gd name="connsiteX69" fmla="*/ 3232233 w 3412990"/>
              <a:gd name="connsiteY69" fmla="*/ 3007102 h 3836087"/>
              <a:gd name="connsiteX70" fmla="*/ 3196270 w 3412990"/>
              <a:gd name="connsiteY70" fmla="*/ 3032440 h 3836087"/>
              <a:gd name="connsiteX71" fmla="*/ 3155606 w 3412990"/>
              <a:gd name="connsiteY71" fmla="*/ 3058734 h 3836087"/>
              <a:gd name="connsiteX72" fmla="*/ 3110710 w 3412990"/>
              <a:gd name="connsiteY72" fmla="*/ 3086224 h 3836087"/>
              <a:gd name="connsiteX73" fmla="*/ 3060644 w 3412990"/>
              <a:gd name="connsiteY73" fmla="*/ 3115148 h 3836087"/>
              <a:gd name="connsiteX74" fmla="*/ 3005641 w 3412990"/>
              <a:gd name="connsiteY74" fmla="*/ 3146223 h 3836087"/>
              <a:gd name="connsiteX75" fmla="*/ 2945232 w 3412990"/>
              <a:gd name="connsiteY75" fmla="*/ 3179927 h 3836087"/>
              <a:gd name="connsiteX76" fmla="*/ 2879652 w 3412990"/>
              <a:gd name="connsiteY76" fmla="*/ 3216500 h 3836087"/>
              <a:gd name="connsiteX77" fmla="*/ 2807725 w 3412990"/>
              <a:gd name="connsiteY77" fmla="*/ 3256419 h 3836087"/>
              <a:gd name="connsiteX78" fmla="*/ 2730156 w 3412990"/>
              <a:gd name="connsiteY78" fmla="*/ 3299685 h 3836087"/>
              <a:gd name="connsiteX79" fmla="*/ 2646008 w 3412990"/>
              <a:gd name="connsiteY79" fmla="*/ 3347254 h 3836087"/>
              <a:gd name="connsiteX80" fmla="*/ 2555747 w 3412990"/>
              <a:gd name="connsiteY80" fmla="*/ 3399604 h 3836087"/>
              <a:gd name="connsiteX81" fmla="*/ 2465485 w 3412990"/>
              <a:gd name="connsiteY81" fmla="*/ 3452192 h 3836087"/>
              <a:gd name="connsiteX82" fmla="*/ 2382511 w 3412990"/>
              <a:gd name="connsiteY82" fmla="*/ 3501912 h 3836087"/>
              <a:gd name="connsiteX83" fmla="*/ 2306354 w 3412990"/>
              <a:gd name="connsiteY83" fmla="*/ 3547807 h 3836087"/>
              <a:gd name="connsiteX84" fmla="*/ 2236308 w 3412990"/>
              <a:gd name="connsiteY84" fmla="*/ 3590595 h 3836087"/>
              <a:gd name="connsiteX85" fmla="*/ 2171903 w 3412990"/>
              <a:gd name="connsiteY85" fmla="*/ 3629558 h 3836087"/>
              <a:gd name="connsiteX86" fmla="*/ 2112904 w 3412990"/>
              <a:gd name="connsiteY86" fmla="*/ 3665654 h 3836087"/>
              <a:gd name="connsiteX87" fmla="*/ 2058606 w 3412990"/>
              <a:gd name="connsiteY87" fmla="*/ 3697924 h 3836087"/>
              <a:gd name="connsiteX88" fmla="*/ 2008776 w 3412990"/>
              <a:gd name="connsiteY88" fmla="*/ 3727086 h 3836087"/>
              <a:gd name="connsiteX89" fmla="*/ 1962704 w 3412990"/>
              <a:gd name="connsiteY89" fmla="*/ 3752423 h 3836087"/>
              <a:gd name="connsiteX90" fmla="*/ 1919924 w 3412990"/>
              <a:gd name="connsiteY90" fmla="*/ 3774655 h 3836087"/>
              <a:gd name="connsiteX91" fmla="*/ 1879966 w 3412990"/>
              <a:gd name="connsiteY91" fmla="*/ 3793299 h 3836087"/>
              <a:gd name="connsiteX92" fmla="*/ 1842356 w 3412990"/>
              <a:gd name="connsiteY92" fmla="*/ 3808837 h 3836087"/>
              <a:gd name="connsiteX93" fmla="*/ 1806863 w 3412990"/>
              <a:gd name="connsiteY93" fmla="*/ 3820789 h 3836087"/>
              <a:gd name="connsiteX94" fmla="*/ 1772546 w 3412990"/>
              <a:gd name="connsiteY94" fmla="*/ 3829156 h 3836087"/>
              <a:gd name="connsiteX95" fmla="*/ 1739167 w 3412990"/>
              <a:gd name="connsiteY95" fmla="*/ 3834414 h 3836087"/>
              <a:gd name="connsiteX96" fmla="*/ 1706731 w 3412990"/>
              <a:gd name="connsiteY96" fmla="*/ 3836087 h 3836087"/>
              <a:gd name="connsiteX97" fmla="*/ 1673822 w 3412990"/>
              <a:gd name="connsiteY97" fmla="*/ 3834414 h 3836087"/>
              <a:gd name="connsiteX98" fmla="*/ 1640445 w 3412990"/>
              <a:gd name="connsiteY98" fmla="*/ 3829156 h 3836087"/>
              <a:gd name="connsiteX99" fmla="*/ 1606128 w 3412990"/>
              <a:gd name="connsiteY99" fmla="*/ 3820789 h 3836087"/>
              <a:gd name="connsiteX100" fmla="*/ 1570633 w 3412990"/>
              <a:gd name="connsiteY100" fmla="*/ 3808837 h 3836087"/>
              <a:gd name="connsiteX101" fmla="*/ 1533026 w 3412990"/>
              <a:gd name="connsiteY101" fmla="*/ 3793299 h 3836087"/>
              <a:gd name="connsiteX102" fmla="*/ 1493066 w 3412990"/>
              <a:gd name="connsiteY102" fmla="*/ 3774655 h 3836087"/>
              <a:gd name="connsiteX103" fmla="*/ 1450286 w 3412990"/>
              <a:gd name="connsiteY103" fmla="*/ 3752423 h 3836087"/>
              <a:gd name="connsiteX104" fmla="*/ 1404215 w 3412990"/>
              <a:gd name="connsiteY104" fmla="*/ 3727086 h 3836087"/>
              <a:gd name="connsiteX105" fmla="*/ 1354383 w 3412990"/>
              <a:gd name="connsiteY105" fmla="*/ 3697924 h 3836087"/>
              <a:gd name="connsiteX106" fmla="*/ 1300086 w 3412990"/>
              <a:gd name="connsiteY106" fmla="*/ 3665654 h 3836087"/>
              <a:gd name="connsiteX107" fmla="*/ 1241088 w 3412990"/>
              <a:gd name="connsiteY107" fmla="*/ 3629558 h 3836087"/>
              <a:gd name="connsiteX108" fmla="*/ 1176683 w 3412990"/>
              <a:gd name="connsiteY108" fmla="*/ 3590595 h 3836087"/>
              <a:gd name="connsiteX109" fmla="*/ 1106636 w 3412990"/>
              <a:gd name="connsiteY109" fmla="*/ 3547807 h 3836087"/>
              <a:gd name="connsiteX110" fmla="*/ 1030479 w 3412990"/>
              <a:gd name="connsiteY110" fmla="*/ 3501912 h 3836087"/>
              <a:gd name="connsiteX111" fmla="*/ 947505 w 3412990"/>
              <a:gd name="connsiteY111" fmla="*/ 3452192 h 3836087"/>
              <a:gd name="connsiteX112" fmla="*/ 857244 w 3412990"/>
              <a:gd name="connsiteY112" fmla="*/ 3399604 h 3836087"/>
              <a:gd name="connsiteX113" fmla="*/ 766983 w 3412990"/>
              <a:gd name="connsiteY113" fmla="*/ 3347254 h 3836087"/>
              <a:gd name="connsiteX114" fmla="*/ 682833 w 3412990"/>
              <a:gd name="connsiteY114" fmla="*/ 3299685 h 3836087"/>
              <a:gd name="connsiteX115" fmla="*/ 605266 w 3412990"/>
              <a:gd name="connsiteY115" fmla="*/ 3256180 h 3836087"/>
              <a:gd name="connsiteX116" fmla="*/ 533338 w 3412990"/>
              <a:gd name="connsiteY116" fmla="*/ 3216261 h 3836087"/>
              <a:gd name="connsiteX117" fmla="*/ 467758 w 3412990"/>
              <a:gd name="connsiteY117" fmla="*/ 3179927 h 3836087"/>
              <a:gd name="connsiteX118" fmla="*/ 407350 w 3412990"/>
              <a:gd name="connsiteY118" fmla="*/ 3146223 h 3836087"/>
              <a:gd name="connsiteX119" fmla="*/ 352347 w 3412990"/>
              <a:gd name="connsiteY119" fmla="*/ 3115148 h 3836087"/>
              <a:gd name="connsiteX120" fmla="*/ 302515 w 3412990"/>
              <a:gd name="connsiteY120" fmla="*/ 3086224 h 3836087"/>
              <a:gd name="connsiteX121" fmla="*/ 257384 w 3412990"/>
              <a:gd name="connsiteY121" fmla="*/ 3058496 h 3836087"/>
              <a:gd name="connsiteX122" fmla="*/ 216720 w 3412990"/>
              <a:gd name="connsiteY122" fmla="*/ 3032440 h 3836087"/>
              <a:gd name="connsiteX123" fmla="*/ 180992 w 3412990"/>
              <a:gd name="connsiteY123" fmla="*/ 3007102 h 3836087"/>
              <a:gd name="connsiteX124" fmla="*/ 148789 w 3412990"/>
              <a:gd name="connsiteY124" fmla="*/ 2981765 h 3836087"/>
              <a:gd name="connsiteX125" fmla="*/ 120583 w 3412990"/>
              <a:gd name="connsiteY125" fmla="*/ 2956904 h 3836087"/>
              <a:gd name="connsiteX126" fmla="*/ 96372 w 3412990"/>
              <a:gd name="connsiteY126" fmla="*/ 2931327 h 3836087"/>
              <a:gd name="connsiteX127" fmla="*/ 75218 w 3412990"/>
              <a:gd name="connsiteY127" fmla="*/ 2904794 h 3836087"/>
              <a:gd name="connsiteX128" fmla="*/ 57354 w 3412990"/>
              <a:gd name="connsiteY128" fmla="*/ 2877066 h 3836087"/>
              <a:gd name="connsiteX129" fmla="*/ 42545 w 3412990"/>
              <a:gd name="connsiteY129" fmla="*/ 2847663 h 3836087"/>
              <a:gd name="connsiteX130" fmla="*/ 30322 w 3412990"/>
              <a:gd name="connsiteY130" fmla="*/ 2816111 h 3836087"/>
              <a:gd name="connsiteX131" fmla="*/ 20450 w 3412990"/>
              <a:gd name="connsiteY131" fmla="*/ 2781929 h 3836087"/>
              <a:gd name="connsiteX132" fmla="*/ 13163 w 3412990"/>
              <a:gd name="connsiteY132" fmla="*/ 2744877 h 3836087"/>
              <a:gd name="connsiteX133" fmla="*/ 7287 w 3412990"/>
              <a:gd name="connsiteY133" fmla="*/ 2704480 h 3836087"/>
              <a:gd name="connsiteX134" fmla="*/ 3526 w 3412990"/>
              <a:gd name="connsiteY134" fmla="*/ 2660257 h 3836087"/>
              <a:gd name="connsiteX135" fmla="*/ 1175 w 3412990"/>
              <a:gd name="connsiteY135" fmla="*/ 2611972 h 3836087"/>
              <a:gd name="connsiteX136" fmla="*/ 235 w 3412990"/>
              <a:gd name="connsiteY136" fmla="*/ 2558905 h 3836087"/>
              <a:gd name="connsiteX137" fmla="*/ 0 w 3412990"/>
              <a:gd name="connsiteY137" fmla="*/ 2500580 h 3836087"/>
              <a:gd name="connsiteX138" fmla="*/ 705 w 3412990"/>
              <a:gd name="connsiteY138" fmla="*/ 2436997 h 3836087"/>
              <a:gd name="connsiteX139" fmla="*/ 2116 w 3412990"/>
              <a:gd name="connsiteY139" fmla="*/ 2367914 h 3836087"/>
              <a:gd name="connsiteX140" fmla="*/ 3526 w 3412990"/>
              <a:gd name="connsiteY140" fmla="*/ 2292139 h 3836087"/>
              <a:gd name="connsiteX141" fmla="*/ 5171 w 3412990"/>
              <a:gd name="connsiteY141" fmla="*/ 2209671 h 3836087"/>
              <a:gd name="connsiteX142" fmla="*/ 6582 w 3412990"/>
              <a:gd name="connsiteY142" fmla="*/ 2120271 h 3836087"/>
              <a:gd name="connsiteX143" fmla="*/ 7757 w 3412990"/>
              <a:gd name="connsiteY143" fmla="*/ 2022982 h 3836087"/>
              <a:gd name="connsiteX144" fmla="*/ 8227 w 3412990"/>
              <a:gd name="connsiteY144" fmla="*/ 1918044 h 3836087"/>
              <a:gd name="connsiteX145" fmla="*/ 7757 w 3412990"/>
              <a:gd name="connsiteY145" fmla="*/ 1813106 h 3836087"/>
              <a:gd name="connsiteX146" fmla="*/ 6582 w 3412990"/>
              <a:gd name="connsiteY146" fmla="*/ 1715818 h 3836087"/>
              <a:gd name="connsiteX147" fmla="*/ 5171 w 3412990"/>
              <a:gd name="connsiteY147" fmla="*/ 1626417 h 3836087"/>
              <a:gd name="connsiteX148" fmla="*/ 3526 w 3412990"/>
              <a:gd name="connsiteY148" fmla="*/ 1543948 h 3836087"/>
              <a:gd name="connsiteX149" fmla="*/ 2116 w 3412990"/>
              <a:gd name="connsiteY149" fmla="*/ 1468174 h 3836087"/>
              <a:gd name="connsiteX150" fmla="*/ 705 w 3412990"/>
              <a:gd name="connsiteY150" fmla="*/ 1399092 h 3836087"/>
              <a:gd name="connsiteX151" fmla="*/ 0 w 3412990"/>
              <a:gd name="connsiteY151" fmla="*/ 1335507 h 3836087"/>
              <a:gd name="connsiteX152" fmla="*/ 235 w 3412990"/>
              <a:gd name="connsiteY152" fmla="*/ 1277182 h 3836087"/>
              <a:gd name="connsiteX153" fmla="*/ 1175 w 3412990"/>
              <a:gd name="connsiteY153" fmla="*/ 1224115 h 3836087"/>
              <a:gd name="connsiteX154" fmla="*/ 3526 w 3412990"/>
              <a:gd name="connsiteY154" fmla="*/ 1175830 h 3836087"/>
              <a:gd name="connsiteX155" fmla="*/ 7287 w 3412990"/>
              <a:gd name="connsiteY155" fmla="*/ 1131607 h 3836087"/>
              <a:gd name="connsiteX156" fmla="*/ 12928 w 3412990"/>
              <a:gd name="connsiteY156" fmla="*/ 1091210 h 3836087"/>
              <a:gd name="connsiteX157" fmla="*/ 20450 w 3412990"/>
              <a:gd name="connsiteY157" fmla="*/ 1054160 h 3836087"/>
              <a:gd name="connsiteX158" fmla="*/ 30322 w 3412990"/>
              <a:gd name="connsiteY158" fmla="*/ 1019977 h 3836087"/>
              <a:gd name="connsiteX159" fmla="*/ 42545 w 3412990"/>
              <a:gd name="connsiteY159" fmla="*/ 988424 h 3836087"/>
              <a:gd name="connsiteX160" fmla="*/ 57354 w 3412990"/>
              <a:gd name="connsiteY160" fmla="*/ 959022 h 3836087"/>
              <a:gd name="connsiteX161" fmla="*/ 75218 w 3412990"/>
              <a:gd name="connsiteY161" fmla="*/ 931293 h 3836087"/>
              <a:gd name="connsiteX162" fmla="*/ 96372 w 3412990"/>
              <a:gd name="connsiteY162" fmla="*/ 904760 h 3836087"/>
              <a:gd name="connsiteX163" fmla="*/ 120583 w 3412990"/>
              <a:gd name="connsiteY163" fmla="*/ 879183 h 3836087"/>
              <a:gd name="connsiteX164" fmla="*/ 148789 w 3412990"/>
              <a:gd name="connsiteY164" fmla="*/ 854323 h 3836087"/>
              <a:gd name="connsiteX165" fmla="*/ 180757 w 3412990"/>
              <a:gd name="connsiteY165" fmla="*/ 828985 h 3836087"/>
              <a:gd name="connsiteX166" fmla="*/ 216720 w 3412990"/>
              <a:gd name="connsiteY166" fmla="*/ 803647 h 3836087"/>
              <a:gd name="connsiteX167" fmla="*/ 257384 w 3412990"/>
              <a:gd name="connsiteY167" fmla="*/ 777353 h 3836087"/>
              <a:gd name="connsiteX168" fmla="*/ 302280 w 3412990"/>
              <a:gd name="connsiteY168" fmla="*/ 749864 h 3836087"/>
              <a:gd name="connsiteX169" fmla="*/ 352347 w 3412990"/>
              <a:gd name="connsiteY169" fmla="*/ 720939 h 3836087"/>
              <a:gd name="connsiteX170" fmla="*/ 407350 w 3412990"/>
              <a:gd name="connsiteY170" fmla="*/ 689865 h 3836087"/>
              <a:gd name="connsiteX171" fmla="*/ 467758 w 3412990"/>
              <a:gd name="connsiteY171" fmla="*/ 656161 h 3836087"/>
              <a:gd name="connsiteX172" fmla="*/ 533338 w 3412990"/>
              <a:gd name="connsiteY172" fmla="*/ 619588 h 3836087"/>
              <a:gd name="connsiteX173" fmla="*/ 605266 w 3412990"/>
              <a:gd name="connsiteY173" fmla="*/ 579668 h 3836087"/>
              <a:gd name="connsiteX174" fmla="*/ 682833 w 3412990"/>
              <a:gd name="connsiteY174" fmla="*/ 536402 h 3836087"/>
              <a:gd name="connsiteX175" fmla="*/ 766983 w 3412990"/>
              <a:gd name="connsiteY175" fmla="*/ 488834 h 3836087"/>
              <a:gd name="connsiteX176" fmla="*/ 857244 w 3412990"/>
              <a:gd name="connsiteY176" fmla="*/ 436484 h 3836087"/>
              <a:gd name="connsiteX177" fmla="*/ 947505 w 3412990"/>
              <a:gd name="connsiteY177" fmla="*/ 383896 h 3836087"/>
              <a:gd name="connsiteX178" fmla="*/ 1030479 w 3412990"/>
              <a:gd name="connsiteY178" fmla="*/ 334176 h 3836087"/>
              <a:gd name="connsiteX179" fmla="*/ 1106636 w 3412990"/>
              <a:gd name="connsiteY179" fmla="*/ 288280 h 3836087"/>
              <a:gd name="connsiteX180" fmla="*/ 1176683 w 3412990"/>
              <a:gd name="connsiteY180" fmla="*/ 245493 h 3836087"/>
              <a:gd name="connsiteX181" fmla="*/ 1241088 w 3412990"/>
              <a:gd name="connsiteY181" fmla="*/ 206529 h 3836087"/>
              <a:gd name="connsiteX182" fmla="*/ 1300086 w 3412990"/>
              <a:gd name="connsiteY182" fmla="*/ 170435 h 3836087"/>
              <a:gd name="connsiteX183" fmla="*/ 1354383 w 3412990"/>
              <a:gd name="connsiteY183" fmla="*/ 138165 h 3836087"/>
              <a:gd name="connsiteX184" fmla="*/ 1404215 w 3412990"/>
              <a:gd name="connsiteY184" fmla="*/ 109001 h 3836087"/>
              <a:gd name="connsiteX185" fmla="*/ 1450286 w 3412990"/>
              <a:gd name="connsiteY185" fmla="*/ 83664 h 3836087"/>
              <a:gd name="connsiteX186" fmla="*/ 1493066 w 3412990"/>
              <a:gd name="connsiteY186" fmla="*/ 61433 h 3836087"/>
              <a:gd name="connsiteX187" fmla="*/ 1533026 w 3412990"/>
              <a:gd name="connsiteY187" fmla="*/ 42788 h 3836087"/>
              <a:gd name="connsiteX188" fmla="*/ 1570633 w 3412990"/>
              <a:gd name="connsiteY188" fmla="*/ 27250 h 3836087"/>
              <a:gd name="connsiteX189" fmla="*/ 1606128 w 3412990"/>
              <a:gd name="connsiteY189" fmla="*/ 15299 h 3836087"/>
              <a:gd name="connsiteX190" fmla="*/ 1640445 w 3412990"/>
              <a:gd name="connsiteY190" fmla="*/ 6933 h 3836087"/>
              <a:gd name="connsiteX191" fmla="*/ 1673822 w 3412990"/>
              <a:gd name="connsiteY191" fmla="*/ 1673 h 38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12990" h="3836087">
                <a:moveTo>
                  <a:pt x="1706731" y="0"/>
                </a:moveTo>
                <a:lnTo>
                  <a:pt x="1739167" y="1673"/>
                </a:lnTo>
                <a:lnTo>
                  <a:pt x="1772546" y="6933"/>
                </a:lnTo>
                <a:lnTo>
                  <a:pt x="1806863" y="15299"/>
                </a:lnTo>
                <a:lnTo>
                  <a:pt x="1842356" y="27250"/>
                </a:lnTo>
                <a:lnTo>
                  <a:pt x="1879966" y="42788"/>
                </a:lnTo>
                <a:lnTo>
                  <a:pt x="1919924" y="61433"/>
                </a:lnTo>
                <a:lnTo>
                  <a:pt x="1962704" y="83664"/>
                </a:lnTo>
                <a:lnTo>
                  <a:pt x="2008776" y="109001"/>
                </a:lnTo>
                <a:lnTo>
                  <a:pt x="2058606" y="138165"/>
                </a:lnTo>
                <a:lnTo>
                  <a:pt x="2112904" y="170435"/>
                </a:lnTo>
                <a:lnTo>
                  <a:pt x="2171903" y="206529"/>
                </a:lnTo>
                <a:lnTo>
                  <a:pt x="2236308" y="245493"/>
                </a:lnTo>
                <a:lnTo>
                  <a:pt x="2306354" y="288280"/>
                </a:lnTo>
                <a:lnTo>
                  <a:pt x="2382511" y="334176"/>
                </a:lnTo>
                <a:lnTo>
                  <a:pt x="2465485" y="383896"/>
                </a:lnTo>
                <a:lnTo>
                  <a:pt x="2555747" y="436484"/>
                </a:lnTo>
                <a:lnTo>
                  <a:pt x="2646008" y="488834"/>
                </a:lnTo>
                <a:lnTo>
                  <a:pt x="2730156" y="536402"/>
                </a:lnTo>
                <a:lnTo>
                  <a:pt x="2807725" y="579907"/>
                </a:lnTo>
                <a:lnTo>
                  <a:pt x="2879652" y="619826"/>
                </a:lnTo>
                <a:lnTo>
                  <a:pt x="2945232" y="656161"/>
                </a:lnTo>
                <a:lnTo>
                  <a:pt x="3005641" y="689865"/>
                </a:lnTo>
                <a:lnTo>
                  <a:pt x="3060644" y="720939"/>
                </a:lnTo>
                <a:lnTo>
                  <a:pt x="3110475" y="749864"/>
                </a:lnTo>
                <a:lnTo>
                  <a:pt x="3155606" y="777592"/>
                </a:lnTo>
                <a:lnTo>
                  <a:pt x="3196270" y="803647"/>
                </a:lnTo>
                <a:lnTo>
                  <a:pt x="3231998" y="828985"/>
                </a:lnTo>
                <a:lnTo>
                  <a:pt x="3264201" y="854323"/>
                </a:lnTo>
                <a:lnTo>
                  <a:pt x="3292407" y="879183"/>
                </a:lnTo>
                <a:lnTo>
                  <a:pt x="3316618" y="904760"/>
                </a:lnTo>
                <a:lnTo>
                  <a:pt x="3337773" y="931293"/>
                </a:lnTo>
                <a:lnTo>
                  <a:pt x="3355637" y="959022"/>
                </a:lnTo>
                <a:lnTo>
                  <a:pt x="3370445" y="988424"/>
                </a:lnTo>
                <a:lnTo>
                  <a:pt x="3382668" y="1019977"/>
                </a:lnTo>
                <a:lnTo>
                  <a:pt x="3392541" y="1054160"/>
                </a:lnTo>
                <a:lnTo>
                  <a:pt x="3399827" y="1091210"/>
                </a:lnTo>
                <a:lnTo>
                  <a:pt x="3405703" y="1131607"/>
                </a:lnTo>
                <a:lnTo>
                  <a:pt x="3409464" y="1175830"/>
                </a:lnTo>
                <a:lnTo>
                  <a:pt x="3411815" y="1224115"/>
                </a:lnTo>
                <a:lnTo>
                  <a:pt x="3412755" y="1277182"/>
                </a:lnTo>
                <a:lnTo>
                  <a:pt x="3412990" y="1335507"/>
                </a:lnTo>
                <a:lnTo>
                  <a:pt x="3412285" y="1399092"/>
                </a:lnTo>
                <a:lnTo>
                  <a:pt x="3410874" y="1468174"/>
                </a:lnTo>
                <a:lnTo>
                  <a:pt x="3409464" y="1543948"/>
                </a:lnTo>
                <a:lnTo>
                  <a:pt x="3407819" y="1626417"/>
                </a:lnTo>
                <a:lnTo>
                  <a:pt x="3406408" y="1715818"/>
                </a:lnTo>
                <a:lnTo>
                  <a:pt x="3405233" y="1813106"/>
                </a:lnTo>
                <a:lnTo>
                  <a:pt x="3404764" y="1918044"/>
                </a:lnTo>
                <a:lnTo>
                  <a:pt x="3405233" y="2022982"/>
                </a:lnTo>
                <a:lnTo>
                  <a:pt x="3406408" y="2120271"/>
                </a:lnTo>
                <a:lnTo>
                  <a:pt x="3407819" y="2209671"/>
                </a:lnTo>
                <a:lnTo>
                  <a:pt x="3409464" y="2292139"/>
                </a:lnTo>
                <a:lnTo>
                  <a:pt x="3410874" y="2367914"/>
                </a:lnTo>
                <a:lnTo>
                  <a:pt x="3412285" y="2436997"/>
                </a:lnTo>
                <a:lnTo>
                  <a:pt x="3412990" y="2500580"/>
                </a:lnTo>
                <a:lnTo>
                  <a:pt x="3412755" y="2558905"/>
                </a:lnTo>
                <a:lnTo>
                  <a:pt x="3411815" y="2611972"/>
                </a:lnTo>
                <a:lnTo>
                  <a:pt x="3409464" y="2660257"/>
                </a:lnTo>
                <a:lnTo>
                  <a:pt x="3405703" y="2704480"/>
                </a:lnTo>
                <a:lnTo>
                  <a:pt x="3400062" y="2744877"/>
                </a:lnTo>
                <a:lnTo>
                  <a:pt x="3392541" y="2781929"/>
                </a:lnTo>
                <a:lnTo>
                  <a:pt x="3382668" y="2816111"/>
                </a:lnTo>
                <a:lnTo>
                  <a:pt x="3370445" y="2847663"/>
                </a:lnTo>
                <a:lnTo>
                  <a:pt x="3355637" y="2877066"/>
                </a:lnTo>
                <a:lnTo>
                  <a:pt x="3337773" y="2904794"/>
                </a:lnTo>
                <a:lnTo>
                  <a:pt x="3316618" y="2931327"/>
                </a:lnTo>
                <a:lnTo>
                  <a:pt x="3292407" y="2956904"/>
                </a:lnTo>
                <a:lnTo>
                  <a:pt x="3264201" y="2981765"/>
                </a:lnTo>
                <a:lnTo>
                  <a:pt x="3232233" y="3007102"/>
                </a:lnTo>
                <a:lnTo>
                  <a:pt x="3196270" y="3032440"/>
                </a:lnTo>
                <a:lnTo>
                  <a:pt x="3155606" y="3058734"/>
                </a:lnTo>
                <a:lnTo>
                  <a:pt x="3110710" y="3086224"/>
                </a:lnTo>
                <a:lnTo>
                  <a:pt x="3060644" y="3115148"/>
                </a:lnTo>
                <a:lnTo>
                  <a:pt x="3005641" y="3146223"/>
                </a:lnTo>
                <a:lnTo>
                  <a:pt x="2945232" y="3179927"/>
                </a:lnTo>
                <a:lnTo>
                  <a:pt x="2879652" y="3216500"/>
                </a:lnTo>
                <a:lnTo>
                  <a:pt x="2807725" y="3256419"/>
                </a:lnTo>
                <a:lnTo>
                  <a:pt x="2730156" y="3299685"/>
                </a:lnTo>
                <a:lnTo>
                  <a:pt x="2646008" y="3347254"/>
                </a:lnTo>
                <a:lnTo>
                  <a:pt x="2555747" y="3399604"/>
                </a:lnTo>
                <a:lnTo>
                  <a:pt x="2465485" y="3452192"/>
                </a:lnTo>
                <a:lnTo>
                  <a:pt x="2382511" y="3501912"/>
                </a:lnTo>
                <a:lnTo>
                  <a:pt x="2306354" y="3547807"/>
                </a:lnTo>
                <a:lnTo>
                  <a:pt x="2236308" y="3590595"/>
                </a:lnTo>
                <a:lnTo>
                  <a:pt x="2171903" y="3629558"/>
                </a:lnTo>
                <a:lnTo>
                  <a:pt x="2112904" y="3665654"/>
                </a:lnTo>
                <a:lnTo>
                  <a:pt x="2058606" y="3697924"/>
                </a:lnTo>
                <a:lnTo>
                  <a:pt x="2008776" y="3727086"/>
                </a:lnTo>
                <a:lnTo>
                  <a:pt x="1962704" y="3752423"/>
                </a:lnTo>
                <a:lnTo>
                  <a:pt x="1919924" y="3774655"/>
                </a:lnTo>
                <a:lnTo>
                  <a:pt x="1879966" y="3793299"/>
                </a:lnTo>
                <a:lnTo>
                  <a:pt x="1842356" y="3808837"/>
                </a:lnTo>
                <a:lnTo>
                  <a:pt x="1806863" y="3820789"/>
                </a:lnTo>
                <a:lnTo>
                  <a:pt x="1772546" y="3829156"/>
                </a:lnTo>
                <a:lnTo>
                  <a:pt x="1739167" y="3834414"/>
                </a:lnTo>
                <a:lnTo>
                  <a:pt x="1706731" y="3836087"/>
                </a:lnTo>
                <a:lnTo>
                  <a:pt x="1673822" y="3834414"/>
                </a:lnTo>
                <a:lnTo>
                  <a:pt x="1640445" y="3829156"/>
                </a:lnTo>
                <a:lnTo>
                  <a:pt x="1606128" y="3820789"/>
                </a:lnTo>
                <a:lnTo>
                  <a:pt x="1570633" y="3808837"/>
                </a:lnTo>
                <a:lnTo>
                  <a:pt x="1533026" y="3793299"/>
                </a:lnTo>
                <a:lnTo>
                  <a:pt x="1493066" y="3774655"/>
                </a:lnTo>
                <a:lnTo>
                  <a:pt x="1450286" y="3752423"/>
                </a:lnTo>
                <a:lnTo>
                  <a:pt x="1404215" y="3727086"/>
                </a:lnTo>
                <a:lnTo>
                  <a:pt x="1354383" y="3697924"/>
                </a:lnTo>
                <a:lnTo>
                  <a:pt x="1300086" y="3665654"/>
                </a:lnTo>
                <a:lnTo>
                  <a:pt x="1241088" y="3629558"/>
                </a:lnTo>
                <a:lnTo>
                  <a:pt x="1176683" y="3590595"/>
                </a:lnTo>
                <a:lnTo>
                  <a:pt x="1106636" y="3547807"/>
                </a:lnTo>
                <a:lnTo>
                  <a:pt x="1030479" y="3501912"/>
                </a:lnTo>
                <a:lnTo>
                  <a:pt x="947505" y="3452192"/>
                </a:lnTo>
                <a:lnTo>
                  <a:pt x="857244" y="3399604"/>
                </a:lnTo>
                <a:lnTo>
                  <a:pt x="766983" y="3347254"/>
                </a:lnTo>
                <a:lnTo>
                  <a:pt x="682833" y="3299685"/>
                </a:lnTo>
                <a:lnTo>
                  <a:pt x="605266" y="3256180"/>
                </a:lnTo>
                <a:lnTo>
                  <a:pt x="533338" y="3216261"/>
                </a:lnTo>
                <a:lnTo>
                  <a:pt x="467758" y="3179927"/>
                </a:lnTo>
                <a:lnTo>
                  <a:pt x="407350" y="3146223"/>
                </a:lnTo>
                <a:lnTo>
                  <a:pt x="352347" y="3115148"/>
                </a:lnTo>
                <a:lnTo>
                  <a:pt x="302515" y="3086224"/>
                </a:lnTo>
                <a:lnTo>
                  <a:pt x="257384" y="3058496"/>
                </a:lnTo>
                <a:lnTo>
                  <a:pt x="216720" y="3032440"/>
                </a:lnTo>
                <a:lnTo>
                  <a:pt x="180992" y="3007102"/>
                </a:lnTo>
                <a:lnTo>
                  <a:pt x="148789" y="2981765"/>
                </a:lnTo>
                <a:lnTo>
                  <a:pt x="120583" y="2956904"/>
                </a:lnTo>
                <a:lnTo>
                  <a:pt x="96372" y="2931327"/>
                </a:lnTo>
                <a:lnTo>
                  <a:pt x="75218" y="2904794"/>
                </a:lnTo>
                <a:lnTo>
                  <a:pt x="57354" y="2877066"/>
                </a:lnTo>
                <a:lnTo>
                  <a:pt x="42545" y="2847663"/>
                </a:lnTo>
                <a:lnTo>
                  <a:pt x="30322" y="2816111"/>
                </a:lnTo>
                <a:lnTo>
                  <a:pt x="20450" y="2781929"/>
                </a:lnTo>
                <a:lnTo>
                  <a:pt x="13163" y="2744877"/>
                </a:lnTo>
                <a:lnTo>
                  <a:pt x="7287" y="2704480"/>
                </a:lnTo>
                <a:lnTo>
                  <a:pt x="3526" y="2660257"/>
                </a:lnTo>
                <a:lnTo>
                  <a:pt x="1175" y="2611972"/>
                </a:lnTo>
                <a:lnTo>
                  <a:pt x="235" y="2558905"/>
                </a:lnTo>
                <a:lnTo>
                  <a:pt x="0" y="2500580"/>
                </a:lnTo>
                <a:lnTo>
                  <a:pt x="705" y="2436997"/>
                </a:lnTo>
                <a:lnTo>
                  <a:pt x="2116" y="2367914"/>
                </a:lnTo>
                <a:lnTo>
                  <a:pt x="3526" y="2292139"/>
                </a:lnTo>
                <a:lnTo>
                  <a:pt x="5171" y="2209671"/>
                </a:lnTo>
                <a:lnTo>
                  <a:pt x="6582" y="2120271"/>
                </a:lnTo>
                <a:lnTo>
                  <a:pt x="7757" y="2022982"/>
                </a:lnTo>
                <a:lnTo>
                  <a:pt x="8227" y="1918044"/>
                </a:lnTo>
                <a:lnTo>
                  <a:pt x="7757" y="1813106"/>
                </a:lnTo>
                <a:lnTo>
                  <a:pt x="6582" y="1715818"/>
                </a:lnTo>
                <a:lnTo>
                  <a:pt x="5171" y="1626417"/>
                </a:lnTo>
                <a:lnTo>
                  <a:pt x="3526" y="1543948"/>
                </a:lnTo>
                <a:lnTo>
                  <a:pt x="2116" y="1468174"/>
                </a:lnTo>
                <a:lnTo>
                  <a:pt x="705" y="1399092"/>
                </a:lnTo>
                <a:lnTo>
                  <a:pt x="0" y="1335507"/>
                </a:lnTo>
                <a:lnTo>
                  <a:pt x="235" y="1277182"/>
                </a:lnTo>
                <a:lnTo>
                  <a:pt x="1175" y="1224115"/>
                </a:lnTo>
                <a:lnTo>
                  <a:pt x="3526" y="1175830"/>
                </a:lnTo>
                <a:lnTo>
                  <a:pt x="7287" y="1131607"/>
                </a:lnTo>
                <a:lnTo>
                  <a:pt x="12928" y="1091210"/>
                </a:lnTo>
                <a:lnTo>
                  <a:pt x="20450" y="1054160"/>
                </a:lnTo>
                <a:lnTo>
                  <a:pt x="30322" y="1019977"/>
                </a:lnTo>
                <a:lnTo>
                  <a:pt x="42545" y="988424"/>
                </a:lnTo>
                <a:lnTo>
                  <a:pt x="57354" y="959022"/>
                </a:lnTo>
                <a:lnTo>
                  <a:pt x="75218" y="931293"/>
                </a:lnTo>
                <a:lnTo>
                  <a:pt x="96372" y="904760"/>
                </a:lnTo>
                <a:lnTo>
                  <a:pt x="120583" y="879183"/>
                </a:lnTo>
                <a:lnTo>
                  <a:pt x="148789" y="854323"/>
                </a:lnTo>
                <a:lnTo>
                  <a:pt x="180757" y="828985"/>
                </a:lnTo>
                <a:lnTo>
                  <a:pt x="216720" y="803647"/>
                </a:lnTo>
                <a:lnTo>
                  <a:pt x="257384" y="777353"/>
                </a:lnTo>
                <a:lnTo>
                  <a:pt x="302280" y="749864"/>
                </a:lnTo>
                <a:lnTo>
                  <a:pt x="352347" y="720939"/>
                </a:lnTo>
                <a:lnTo>
                  <a:pt x="407350" y="689865"/>
                </a:lnTo>
                <a:lnTo>
                  <a:pt x="467758" y="656161"/>
                </a:lnTo>
                <a:lnTo>
                  <a:pt x="533338" y="619588"/>
                </a:lnTo>
                <a:lnTo>
                  <a:pt x="605266" y="579668"/>
                </a:lnTo>
                <a:lnTo>
                  <a:pt x="682833" y="536402"/>
                </a:lnTo>
                <a:lnTo>
                  <a:pt x="766983" y="488834"/>
                </a:lnTo>
                <a:lnTo>
                  <a:pt x="857244" y="436484"/>
                </a:lnTo>
                <a:lnTo>
                  <a:pt x="947505" y="383896"/>
                </a:lnTo>
                <a:lnTo>
                  <a:pt x="1030479" y="334176"/>
                </a:lnTo>
                <a:lnTo>
                  <a:pt x="1106636" y="288280"/>
                </a:lnTo>
                <a:lnTo>
                  <a:pt x="1176683" y="245493"/>
                </a:lnTo>
                <a:lnTo>
                  <a:pt x="1241088" y="206529"/>
                </a:lnTo>
                <a:lnTo>
                  <a:pt x="1300086" y="170435"/>
                </a:lnTo>
                <a:lnTo>
                  <a:pt x="1354383" y="138165"/>
                </a:lnTo>
                <a:lnTo>
                  <a:pt x="1404215" y="109001"/>
                </a:lnTo>
                <a:lnTo>
                  <a:pt x="1450286" y="83664"/>
                </a:lnTo>
                <a:lnTo>
                  <a:pt x="1493066" y="61433"/>
                </a:lnTo>
                <a:lnTo>
                  <a:pt x="1533026" y="42788"/>
                </a:lnTo>
                <a:lnTo>
                  <a:pt x="1570633" y="27250"/>
                </a:lnTo>
                <a:lnTo>
                  <a:pt x="1606128" y="15299"/>
                </a:lnTo>
                <a:lnTo>
                  <a:pt x="1640445" y="6933"/>
                </a:lnTo>
                <a:lnTo>
                  <a:pt x="1673822" y="1673"/>
                </a:lnTo>
                <a:close/>
              </a:path>
            </a:pathLst>
          </a:custGeom>
          <a:solidFill>
            <a:schemeClr val="bg1">
              <a:lumMod val="95000"/>
            </a:schemeClr>
          </a:solidFill>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7" name="Picture Placeholder 6"/>
          <p:cNvSpPr>
            <a:spLocks noGrp="1"/>
          </p:cNvSpPr>
          <p:nvPr>
            <p:ph type="pic" sz="quarter" idx="10"/>
          </p:nvPr>
        </p:nvSpPr>
        <p:spPr>
          <a:xfrm>
            <a:off x="1090813" y="435241"/>
            <a:ext cx="3412990" cy="3836087"/>
          </a:xfrm>
          <a:custGeom>
            <a:avLst/>
            <a:gdLst>
              <a:gd name="connsiteX0" fmla="*/ 1706731 w 3412990"/>
              <a:gd name="connsiteY0" fmla="*/ 0 h 3836087"/>
              <a:gd name="connsiteX1" fmla="*/ 1739167 w 3412990"/>
              <a:gd name="connsiteY1" fmla="*/ 1673 h 3836087"/>
              <a:gd name="connsiteX2" fmla="*/ 1772546 w 3412990"/>
              <a:gd name="connsiteY2" fmla="*/ 6933 h 3836087"/>
              <a:gd name="connsiteX3" fmla="*/ 1806863 w 3412990"/>
              <a:gd name="connsiteY3" fmla="*/ 15299 h 3836087"/>
              <a:gd name="connsiteX4" fmla="*/ 1842356 w 3412990"/>
              <a:gd name="connsiteY4" fmla="*/ 27250 h 3836087"/>
              <a:gd name="connsiteX5" fmla="*/ 1879966 w 3412990"/>
              <a:gd name="connsiteY5" fmla="*/ 42788 h 3836087"/>
              <a:gd name="connsiteX6" fmla="*/ 1919924 w 3412990"/>
              <a:gd name="connsiteY6" fmla="*/ 61433 h 3836087"/>
              <a:gd name="connsiteX7" fmla="*/ 1962704 w 3412990"/>
              <a:gd name="connsiteY7" fmla="*/ 83664 h 3836087"/>
              <a:gd name="connsiteX8" fmla="*/ 2008776 w 3412990"/>
              <a:gd name="connsiteY8" fmla="*/ 109001 h 3836087"/>
              <a:gd name="connsiteX9" fmla="*/ 2058606 w 3412990"/>
              <a:gd name="connsiteY9" fmla="*/ 138165 h 3836087"/>
              <a:gd name="connsiteX10" fmla="*/ 2112904 w 3412990"/>
              <a:gd name="connsiteY10" fmla="*/ 170435 h 3836087"/>
              <a:gd name="connsiteX11" fmla="*/ 2171903 w 3412990"/>
              <a:gd name="connsiteY11" fmla="*/ 206529 h 3836087"/>
              <a:gd name="connsiteX12" fmla="*/ 2236308 w 3412990"/>
              <a:gd name="connsiteY12" fmla="*/ 245493 h 3836087"/>
              <a:gd name="connsiteX13" fmla="*/ 2306354 w 3412990"/>
              <a:gd name="connsiteY13" fmla="*/ 288280 h 3836087"/>
              <a:gd name="connsiteX14" fmla="*/ 2382511 w 3412990"/>
              <a:gd name="connsiteY14" fmla="*/ 334176 h 3836087"/>
              <a:gd name="connsiteX15" fmla="*/ 2465485 w 3412990"/>
              <a:gd name="connsiteY15" fmla="*/ 383896 h 3836087"/>
              <a:gd name="connsiteX16" fmla="*/ 2555747 w 3412990"/>
              <a:gd name="connsiteY16" fmla="*/ 436484 h 3836087"/>
              <a:gd name="connsiteX17" fmla="*/ 2646008 w 3412990"/>
              <a:gd name="connsiteY17" fmla="*/ 488834 h 3836087"/>
              <a:gd name="connsiteX18" fmla="*/ 2730156 w 3412990"/>
              <a:gd name="connsiteY18" fmla="*/ 536402 h 3836087"/>
              <a:gd name="connsiteX19" fmla="*/ 2807725 w 3412990"/>
              <a:gd name="connsiteY19" fmla="*/ 579907 h 3836087"/>
              <a:gd name="connsiteX20" fmla="*/ 2879652 w 3412990"/>
              <a:gd name="connsiteY20" fmla="*/ 619826 h 3836087"/>
              <a:gd name="connsiteX21" fmla="*/ 2945232 w 3412990"/>
              <a:gd name="connsiteY21" fmla="*/ 656161 h 3836087"/>
              <a:gd name="connsiteX22" fmla="*/ 3005641 w 3412990"/>
              <a:gd name="connsiteY22" fmla="*/ 689865 h 3836087"/>
              <a:gd name="connsiteX23" fmla="*/ 3060644 w 3412990"/>
              <a:gd name="connsiteY23" fmla="*/ 720939 h 3836087"/>
              <a:gd name="connsiteX24" fmla="*/ 3110475 w 3412990"/>
              <a:gd name="connsiteY24" fmla="*/ 749864 h 3836087"/>
              <a:gd name="connsiteX25" fmla="*/ 3155606 w 3412990"/>
              <a:gd name="connsiteY25" fmla="*/ 777592 h 3836087"/>
              <a:gd name="connsiteX26" fmla="*/ 3196270 w 3412990"/>
              <a:gd name="connsiteY26" fmla="*/ 803647 h 3836087"/>
              <a:gd name="connsiteX27" fmla="*/ 3231998 w 3412990"/>
              <a:gd name="connsiteY27" fmla="*/ 828985 h 3836087"/>
              <a:gd name="connsiteX28" fmla="*/ 3264201 w 3412990"/>
              <a:gd name="connsiteY28" fmla="*/ 854323 h 3836087"/>
              <a:gd name="connsiteX29" fmla="*/ 3292407 w 3412990"/>
              <a:gd name="connsiteY29" fmla="*/ 879183 h 3836087"/>
              <a:gd name="connsiteX30" fmla="*/ 3316618 w 3412990"/>
              <a:gd name="connsiteY30" fmla="*/ 904760 h 3836087"/>
              <a:gd name="connsiteX31" fmla="*/ 3337773 w 3412990"/>
              <a:gd name="connsiteY31" fmla="*/ 931293 h 3836087"/>
              <a:gd name="connsiteX32" fmla="*/ 3355637 w 3412990"/>
              <a:gd name="connsiteY32" fmla="*/ 959022 h 3836087"/>
              <a:gd name="connsiteX33" fmla="*/ 3370445 w 3412990"/>
              <a:gd name="connsiteY33" fmla="*/ 988424 h 3836087"/>
              <a:gd name="connsiteX34" fmla="*/ 3382668 w 3412990"/>
              <a:gd name="connsiteY34" fmla="*/ 1019977 h 3836087"/>
              <a:gd name="connsiteX35" fmla="*/ 3392541 w 3412990"/>
              <a:gd name="connsiteY35" fmla="*/ 1054160 h 3836087"/>
              <a:gd name="connsiteX36" fmla="*/ 3399827 w 3412990"/>
              <a:gd name="connsiteY36" fmla="*/ 1091210 h 3836087"/>
              <a:gd name="connsiteX37" fmla="*/ 3405703 w 3412990"/>
              <a:gd name="connsiteY37" fmla="*/ 1131607 h 3836087"/>
              <a:gd name="connsiteX38" fmla="*/ 3409464 w 3412990"/>
              <a:gd name="connsiteY38" fmla="*/ 1175830 h 3836087"/>
              <a:gd name="connsiteX39" fmla="*/ 3411815 w 3412990"/>
              <a:gd name="connsiteY39" fmla="*/ 1224115 h 3836087"/>
              <a:gd name="connsiteX40" fmla="*/ 3412755 w 3412990"/>
              <a:gd name="connsiteY40" fmla="*/ 1277182 h 3836087"/>
              <a:gd name="connsiteX41" fmla="*/ 3412990 w 3412990"/>
              <a:gd name="connsiteY41" fmla="*/ 1335507 h 3836087"/>
              <a:gd name="connsiteX42" fmla="*/ 3412285 w 3412990"/>
              <a:gd name="connsiteY42" fmla="*/ 1399092 h 3836087"/>
              <a:gd name="connsiteX43" fmla="*/ 3410874 w 3412990"/>
              <a:gd name="connsiteY43" fmla="*/ 1468174 h 3836087"/>
              <a:gd name="connsiteX44" fmla="*/ 3409464 w 3412990"/>
              <a:gd name="connsiteY44" fmla="*/ 1543948 h 3836087"/>
              <a:gd name="connsiteX45" fmla="*/ 3407819 w 3412990"/>
              <a:gd name="connsiteY45" fmla="*/ 1626417 h 3836087"/>
              <a:gd name="connsiteX46" fmla="*/ 3406408 w 3412990"/>
              <a:gd name="connsiteY46" fmla="*/ 1715818 h 3836087"/>
              <a:gd name="connsiteX47" fmla="*/ 3405233 w 3412990"/>
              <a:gd name="connsiteY47" fmla="*/ 1813106 h 3836087"/>
              <a:gd name="connsiteX48" fmla="*/ 3404764 w 3412990"/>
              <a:gd name="connsiteY48" fmla="*/ 1918044 h 3836087"/>
              <a:gd name="connsiteX49" fmla="*/ 3405233 w 3412990"/>
              <a:gd name="connsiteY49" fmla="*/ 2022982 h 3836087"/>
              <a:gd name="connsiteX50" fmla="*/ 3406408 w 3412990"/>
              <a:gd name="connsiteY50" fmla="*/ 2120271 h 3836087"/>
              <a:gd name="connsiteX51" fmla="*/ 3407819 w 3412990"/>
              <a:gd name="connsiteY51" fmla="*/ 2209671 h 3836087"/>
              <a:gd name="connsiteX52" fmla="*/ 3409464 w 3412990"/>
              <a:gd name="connsiteY52" fmla="*/ 2292139 h 3836087"/>
              <a:gd name="connsiteX53" fmla="*/ 3410874 w 3412990"/>
              <a:gd name="connsiteY53" fmla="*/ 2367914 h 3836087"/>
              <a:gd name="connsiteX54" fmla="*/ 3412285 w 3412990"/>
              <a:gd name="connsiteY54" fmla="*/ 2436997 h 3836087"/>
              <a:gd name="connsiteX55" fmla="*/ 3412990 w 3412990"/>
              <a:gd name="connsiteY55" fmla="*/ 2500580 h 3836087"/>
              <a:gd name="connsiteX56" fmla="*/ 3412755 w 3412990"/>
              <a:gd name="connsiteY56" fmla="*/ 2558905 h 3836087"/>
              <a:gd name="connsiteX57" fmla="*/ 3411815 w 3412990"/>
              <a:gd name="connsiteY57" fmla="*/ 2611972 h 3836087"/>
              <a:gd name="connsiteX58" fmla="*/ 3409464 w 3412990"/>
              <a:gd name="connsiteY58" fmla="*/ 2660257 h 3836087"/>
              <a:gd name="connsiteX59" fmla="*/ 3405703 w 3412990"/>
              <a:gd name="connsiteY59" fmla="*/ 2704480 h 3836087"/>
              <a:gd name="connsiteX60" fmla="*/ 3400062 w 3412990"/>
              <a:gd name="connsiteY60" fmla="*/ 2744877 h 3836087"/>
              <a:gd name="connsiteX61" fmla="*/ 3392541 w 3412990"/>
              <a:gd name="connsiteY61" fmla="*/ 2781929 h 3836087"/>
              <a:gd name="connsiteX62" fmla="*/ 3382668 w 3412990"/>
              <a:gd name="connsiteY62" fmla="*/ 2816111 h 3836087"/>
              <a:gd name="connsiteX63" fmla="*/ 3370445 w 3412990"/>
              <a:gd name="connsiteY63" fmla="*/ 2847663 h 3836087"/>
              <a:gd name="connsiteX64" fmla="*/ 3355637 w 3412990"/>
              <a:gd name="connsiteY64" fmla="*/ 2877066 h 3836087"/>
              <a:gd name="connsiteX65" fmla="*/ 3337773 w 3412990"/>
              <a:gd name="connsiteY65" fmla="*/ 2904794 h 3836087"/>
              <a:gd name="connsiteX66" fmla="*/ 3316618 w 3412990"/>
              <a:gd name="connsiteY66" fmla="*/ 2931327 h 3836087"/>
              <a:gd name="connsiteX67" fmla="*/ 3292407 w 3412990"/>
              <a:gd name="connsiteY67" fmla="*/ 2956904 h 3836087"/>
              <a:gd name="connsiteX68" fmla="*/ 3264201 w 3412990"/>
              <a:gd name="connsiteY68" fmla="*/ 2981765 h 3836087"/>
              <a:gd name="connsiteX69" fmla="*/ 3232233 w 3412990"/>
              <a:gd name="connsiteY69" fmla="*/ 3007102 h 3836087"/>
              <a:gd name="connsiteX70" fmla="*/ 3196270 w 3412990"/>
              <a:gd name="connsiteY70" fmla="*/ 3032440 h 3836087"/>
              <a:gd name="connsiteX71" fmla="*/ 3155606 w 3412990"/>
              <a:gd name="connsiteY71" fmla="*/ 3058734 h 3836087"/>
              <a:gd name="connsiteX72" fmla="*/ 3110710 w 3412990"/>
              <a:gd name="connsiteY72" fmla="*/ 3086224 h 3836087"/>
              <a:gd name="connsiteX73" fmla="*/ 3060644 w 3412990"/>
              <a:gd name="connsiteY73" fmla="*/ 3115148 h 3836087"/>
              <a:gd name="connsiteX74" fmla="*/ 3005641 w 3412990"/>
              <a:gd name="connsiteY74" fmla="*/ 3146223 h 3836087"/>
              <a:gd name="connsiteX75" fmla="*/ 2945232 w 3412990"/>
              <a:gd name="connsiteY75" fmla="*/ 3179927 h 3836087"/>
              <a:gd name="connsiteX76" fmla="*/ 2879652 w 3412990"/>
              <a:gd name="connsiteY76" fmla="*/ 3216500 h 3836087"/>
              <a:gd name="connsiteX77" fmla="*/ 2807725 w 3412990"/>
              <a:gd name="connsiteY77" fmla="*/ 3256419 h 3836087"/>
              <a:gd name="connsiteX78" fmla="*/ 2730156 w 3412990"/>
              <a:gd name="connsiteY78" fmla="*/ 3299685 h 3836087"/>
              <a:gd name="connsiteX79" fmla="*/ 2646008 w 3412990"/>
              <a:gd name="connsiteY79" fmla="*/ 3347254 h 3836087"/>
              <a:gd name="connsiteX80" fmla="*/ 2555747 w 3412990"/>
              <a:gd name="connsiteY80" fmla="*/ 3399604 h 3836087"/>
              <a:gd name="connsiteX81" fmla="*/ 2465485 w 3412990"/>
              <a:gd name="connsiteY81" fmla="*/ 3452192 h 3836087"/>
              <a:gd name="connsiteX82" fmla="*/ 2382511 w 3412990"/>
              <a:gd name="connsiteY82" fmla="*/ 3501912 h 3836087"/>
              <a:gd name="connsiteX83" fmla="*/ 2306354 w 3412990"/>
              <a:gd name="connsiteY83" fmla="*/ 3547807 h 3836087"/>
              <a:gd name="connsiteX84" fmla="*/ 2236308 w 3412990"/>
              <a:gd name="connsiteY84" fmla="*/ 3590595 h 3836087"/>
              <a:gd name="connsiteX85" fmla="*/ 2171903 w 3412990"/>
              <a:gd name="connsiteY85" fmla="*/ 3629558 h 3836087"/>
              <a:gd name="connsiteX86" fmla="*/ 2112904 w 3412990"/>
              <a:gd name="connsiteY86" fmla="*/ 3665654 h 3836087"/>
              <a:gd name="connsiteX87" fmla="*/ 2058606 w 3412990"/>
              <a:gd name="connsiteY87" fmla="*/ 3697924 h 3836087"/>
              <a:gd name="connsiteX88" fmla="*/ 2008776 w 3412990"/>
              <a:gd name="connsiteY88" fmla="*/ 3727086 h 3836087"/>
              <a:gd name="connsiteX89" fmla="*/ 1962704 w 3412990"/>
              <a:gd name="connsiteY89" fmla="*/ 3752423 h 3836087"/>
              <a:gd name="connsiteX90" fmla="*/ 1919924 w 3412990"/>
              <a:gd name="connsiteY90" fmla="*/ 3774655 h 3836087"/>
              <a:gd name="connsiteX91" fmla="*/ 1879966 w 3412990"/>
              <a:gd name="connsiteY91" fmla="*/ 3793299 h 3836087"/>
              <a:gd name="connsiteX92" fmla="*/ 1842356 w 3412990"/>
              <a:gd name="connsiteY92" fmla="*/ 3808837 h 3836087"/>
              <a:gd name="connsiteX93" fmla="*/ 1806863 w 3412990"/>
              <a:gd name="connsiteY93" fmla="*/ 3820789 h 3836087"/>
              <a:gd name="connsiteX94" fmla="*/ 1772546 w 3412990"/>
              <a:gd name="connsiteY94" fmla="*/ 3829156 h 3836087"/>
              <a:gd name="connsiteX95" fmla="*/ 1739167 w 3412990"/>
              <a:gd name="connsiteY95" fmla="*/ 3834414 h 3836087"/>
              <a:gd name="connsiteX96" fmla="*/ 1706731 w 3412990"/>
              <a:gd name="connsiteY96" fmla="*/ 3836087 h 3836087"/>
              <a:gd name="connsiteX97" fmla="*/ 1673822 w 3412990"/>
              <a:gd name="connsiteY97" fmla="*/ 3834414 h 3836087"/>
              <a:gd name="connsiteX98" fmla="*/ 1640445 w 3412990"/>
              <a:gd name="connsiteY98" fmla="*/ 3829156 h 3836087"/>
              <a:gd name="connsiteX99" fmla="*/ 1606128 w 3412990"/>
              <a:gd name="connsiteY99" fmla="*/ 3820789 h 3836087"/>
              <a:gd name="connsiteX100" fmla="*/ 1570633 w 3412990"/>
              <a:gd name="connsiteY100" fmla="*/ 3808837 h 3836087"/>
              <a:gd name="connsiteX101" fmla="*/ 1533026 w 3412990"/>
              <a:gd name="connsiteY101" fmla="*/ 3793299 h 3836087"/>
              <a:gd name="connsiteX102" fmla="*/ 1493066 w 3412990"/>
              <a:gd name="connsiteY102" fmla="*/ 3774655 h 3836087"/>
              <a:gd name="connsiteX103" fmla="*/ 1450286 w 3412990"/>
              <a:gd name="connsiteY103" fmla="*/ 3752423 h 3836087"/>
              <a:gd name="connsiteX104" fmla="*/ 1404215 w 3412990"/>
              <a:gd name="connsiteY104" fmla="*/ 3727086 h 3836087"/>
              <a:gd name="connsiteX105" fmla="*/ 1354383 w 3412990"/>
              <a:gd name="connsiteY105" fmla="*/ 3697924 h 3836087"/>
              <a:gd name="connsiteX106" fmla="*/ 1300086 w 3412990"/>
              <a:gd name="connsiteY106" fmla="*/ 3665654 h 3836087"/>
              <a:gd name="connsiteX107" fmla="*/ 1241088 w 3412990"/>
              <a:gd name="connsiteY107" fmla="*/ 3629558 h 3836087"/>
              <a:gd name="connsiteX108" fmla="*/ 1176683 w 3412990"/>
              <a:gd name="connsiteY108" fmla="*/ 3590595 h 3836087"/>
              <a:gd name="connsiteX109" fmla="*/ 1106636 w 3412990"/>
              <a:gd name="connsiteY109" fmla="*/ 3547807 h 3836087"/>
              <a:gd name="connsiteX110" fmla="*/ 1030479 w 3412990"/>
              <a:gd name="connsiteY110" fmla="*/ 3501912 h 3836087"/>
              <a:gd name="connsiteX111" fmla="*/ 947505 w 3412990"/>
              <a:gd name="connsiteY111" fmla="*/ 3452192 h 3836087"/>
              <a:gd name="connsiteX112" fmla="*/ 857244 w 3412990"/>
              <a:gd name="connsiteY112" fmla="*/ 3399604 h 3836087"/>
              <a:gd name="connsiteX113" fmla="*/ 766983 w 3412990"/>
              <a:gd name="connsiteY113" fmla="*/ 3347254 h 3836087"/>
              <a:gd name="connsiteX114" fmla="*/ 682833 w 3412990"/>
              <a:gd name="connsiteY114" fmla="*/ 3299685 h 3836087"/>
              <a:gd name="connsiteX115" fmla="*/ 605266 w 3412990"/>
              <a:gd name="connsiteY115" fmla="*/ 3256180 h 3836087"/>
              <a:gd name="connsiteX116" fmla="*/ 533338 w 3412990"/>
              <a:gd name="connsiteY116" fmla="*/ 3216261 h 3836087"/>
              <a:gd name="connsiteX117" fmla="*/ 467758 w 3412990"/>
              <a:gd name="connsiteY117" fmla="*/ 3179927 h 3836087"/>
              <a:gd name="connsiteX118" fmla="*/ 407350 w 3412990"/>
              <a:gd name="connsiteY118" fmla="*/ 3146223 h 3836087"/>
              <a:gd name="connsiteX119" fmla="*/ 352347 w 3412990"/>
              <a:gd name="connsiteY119" fmla="*/ 3115148 h 3836087"/>
              <a:gd name="connsiteX120" fmla="*/ 302515 w 3412990"/>
              <a:gd name="connsiteY120" fmla="*/ 3086224 h 3836087"/>
              <a:gd name="connsiteX121" fmla="*/ 257384 w 3412990"/>
              <a:gd name="connsiteY121" fmla="*/ 3058496 h 3836087"/>
              <a:gd name="connsiteX122" fmla="*/ 216720 w 3412990"/>
              <a:gd name="connsiteY122" fmla="*/ 3032440 h 3836087"/>
              <a:gd name="connsiteX123" fmla="*/ 180992 w 3412990"/>
              <a:gd name="connsiteY123" fmla="*/ 3007102 h 3836087"/>
              <a:gd name="connsiteX124" fmla="*/ 148789 w 3412990"/>
              <a:gd name="connsiteY124" fmla="*/ 2981765 h 3836087"/>
              <a:gd name="connsiteX125" fmla="*/ 120583 w 3412990"/>
              <a:gd name="connsiteY125" fmla="*/ 2956904 h 3836087"/>
              <a:gd name="connsiteX126" fmla="*/ 96372 w 3412990"/>
              <a:gd name="connsiteY126" fmla="*/ 2931327 h 3836087"/>
              <a:gd name="connsiteX127" fmla="*/ 75218 w 3412990"/>
              <a:gd name="connsiteY127" fmla="*/ 2904794 h 3836087"/>
              <a:gd name="connsiteX128" fmla="*/ 57354 w 3412990"/>
              <a:gd name="connsiteY128" fmla="*/ 2877066 h 3836087"/>
              <a:gd name="connsiteX129" fmla="*/ 42545 w 3412990"/>
              <a:gd name="connsiteY129" fmla="*/ 2847663 h 3836087"/>
              <a:gd name="connsiteX130" fmla="*/ 30322 w 3412990"/>
              <a:gd name="connsiteY130" fmla="*/ 2816111 h 3836087"/>
              <a:gd name="connsiteX131" fmla="*/ 20450 w 3412990"/>
              <a:gd name="connsiteY131" fmla="*/ 2781929 h 3836087"/>
              <a:gd name="connsiteX132" fmla="*/ 13163 w 3412990"/>
              <a:gd name="connsiteY132" fmla="*/ 2744877 h 3836087"/>
              <a:gd name="connsiteX133" fmla="*/ 7287 w 3412990"/>
              <a:gd name="connsiteY133" fmla="*/ 2704480 h 3836087"/>
              <a:gd name="connsiteX134" fmla="*/ 3526 w 3412990"/>
              <a:gd name="connsiteY134" fmla="*/ 2660257 h 3836087"/>
              <a:gd name="connsiteX135" fmla="*/ 1175 w 3412990"/>
              <a:gd name="connsiteY135" fmla="*/ 2611972 h 3836087"/>
              <a:gd name="connsiteX136" fmla="*/ 235 w 3412990"/>
              <a:gd name="connsiteY136" fmla="*/ 2558905 h 3836087"/>
              <a:gd name="connsiteX137" fmla="*/ 0 w 3412990"/>
              <a:gd name="connsiteY137" fmla="*/ 2500580 h 3836087"/>
              <a:gd name="connsiteX138" fmla="*/ 705 w 3412990"/>
              <a:gd name="connsiteY138" fmla="*/ 2436997 h 3836087"/>
              <a:gd name="connsiteX139" fmla="*/ 2116 w 3412990"/>
              <a:gd name="connsiteY139" fmla="*/ 2367914 h 3836087"/>
              <a:gd name="connsiteX140" fmla="*/ 3526 w 3412990"/>
              <a:gd name="connsiteY140" fmla="*/ 2292139 h 3836087"/>
              <a:gd name="connsiteX141" fmla="*/ 5171 w 3412990"/>
              <a:gd name="connsiteY141" fmla="*/ 2209671 h 3836087"/>
              <a:gd name="connsiteX142" fmla="*/ 6582 w 3412990"/>
              <a:gd name="connsiteY142" fmla="*/ 2120271 h 3836087"/>
              <a:gd name="connsiteX143" fmla="*/ 7757 w 3412990"/>
              <a:gd name="connsiteY143" fmla="*/ 2022982 h 3836087"/>
              <a:gd name="connsiteX144" fmla="*/ 8227 w 3412990"/>
              <a:gd name="connsiteY144" fmla="*/ 1918044 h 3836087"/>
              <a:gd name="connsiteX145" fmla="*/ 7757 w 3412990"/>
              <a:gd name="connsiteY145" fmla="*/ 1813106 h 3836087"/>
              <a:gd name="connsiteX146" fmla="*/ 6582 w 3412990"/>
              <a:gd name="connsiteY146" fmla="*/ 1715818 h 3836087"/>
              <a:gd name="connsiteX147" fmla="*/ 5171 w 3412990"/>
              <a:gd name="connsiteY147" fmla="*/ 1626417 h 3836087"/>
              <a:gd name="connsiteX148" fmla="*/ 3526 w 3412990"/>
              <a:gd name="connsiteY148" fmla="*/ 1543948 h 3836087"/>
              <a:gd name="connsiteX149" fmla="*/ 2116 w 3412990"/>
              <a:gd name="connsiteY149" fmla="*/ 1468174 h 3836087"/>
              <a:gd name="connsiteX150" fmla="*/ 705 w 3412990"/>
              <a:gd name="connsiteY150" fmla="*/ 1399092 h 3836087"/>
              <a:gd name="connsiteX151" fmla="*/ 0 w 3412990"/>
              <a:gd name="connsiteY151" fmla="*/ 1335507 h 3836087"/>
              <a:gd name="connsiteX152" fmla="*/ 235 w 3412990"/>
              <a:gd name="connsiteY152" fmla="*/ 1277182 h 3836087"/>
              <a:gd name="connsiteX153" fmla="*/ 1175 w 3412990"/>
              <a:gd name="connsiteY153" fmla="*/ 1224115 h 3836087"/>
              <a:gd name="connsiteX154" fmla="*/ 3526 w 3412990"/>
              <a:gd name="connsiteY154" fmla="*/ 1175830 h 3836087"/>
              <a:gd name="connsiteX155" fmla="*/ 7287 w 3412990"/>
              <a:gd name="connsiteY155" fmla="*/ 1131607 h 3836087"/>
              <a:gd name="connsiteX156" fmla="*/ 12928 w 3412990"/>
              <a:gd name="connsiteY156" fmla="*/ 1091210 h 3836087"/>
              <a:gd name="connsiteX157" fmla="*/ 20450 w 3412990"/>
              <a:gd name="connsiteY157" fmla="*/ 1054160 h 3836087"/>
              <a:gd name="connsiteX158" fmla="*/ 30322 w 3412990"/>
              <a:gd name="connsiteY158" fmla="*/ 1019977 h 3836087"/>
              <a:gd name="connsiteX159" fmla="*/ 42545 w 3412990"/>
              <a:gd name="connsiteY159" fmla="*/ 988424 h 3836087"/>
              <a:gd name="connsiteX160" fmla="*/ 57354 w 3412990"/>
              <a:gd name="connsiteY160" fmla="*/ 959022 h 3836087"/>
              <a:gd name="connsiteX161" fmla="*/ 75218 w 3412990"/>
              <a:gd name="connsiteY161" fmla="*/ 931293 h 3836087"/>
              <a:gd name="connsiteX162" fmla="*/ 96372 w 3412990"/>
              <a:gd name="connsiteY162" fmla="*/ 904760 h 3836087"/>
              <a:gd name="connsiteX163" fmla="*/ 120583 w 3412990"/>
              <a:gd name="connsiteY163" fmla="*/ 879183 h 3836087"/>
              <a:gd name="connsiteX164" fmla="*/ 148789 w 3412990"/>
              <a:gd name="connsiteY164" fmla="*/ 854323 h 3836087"/>
              <a:gd name="connsiteX165" fmla="*/ 180757 w 3412990"/>
              <a:gd name="connsiteY165" fmla="*/ 828985 h 3836087"/>
              <a:gd name="connsiteX166" fmla="*/ 216720 w 3412990"/>
              <a:gd name="connsiteY166" fmla="*/ 803647 h 3836087"/>
              <a:gd name="connsiteX167" fmla="*/ 257384 w 3412990"/>
              <a:gd name="connsiteY167" fmla="*/ 777353 h 3836087"/>
              <a:gd name="connsiteX168" fmla="*/ 302280 w 3412990"/>
              <a:gd name="connsiteY168" fmla="*/ 749864 h 3836087"/>
              <a:gd name="connsiteX169" fmla="*/ 352347 w 3412990"/>
              <a:gd name="connsiteY169" fmla="*/ 720939 h 3836087"/>
              <a:gd name="connsiteX170" fmla="*/ 407350 w 3412990"/>
              <a:gd name="connsiteY170" fmla="*/ 689865 h 3836087"/>
              <a:gd name="connsiteX171" fmla="*/ 467758 w 3412990"/>
              <a:gd name="connsiteY171" fmla="*/ 656161 h 3836087"/>
              <a:gd name="connsiteX172" fmla="*/ 533338 w 3412990"/>
              <a:gd name="connsiteY172" fmla="*/ 619588 h 3836087"/>
              <a:gd name="connsiteX173" fmla="*/ 605266 w 3412990"/>
              <a:gd name="connsiteY173" fmla="*/ 579668 h 3836087"/>
              <a:gd name="connsiteX174" fmla="*/ 682833 w 3412990"/>
              <a:gd name="connsiteY174" fmla="*/ 536402 h 3836087"/>
              <a:gd name="connsiteX175" fmla="*/ 766983 w 3412990"/>
              <a:gd name="connsiteY175" fmla="*/ 488834 h 3836087"/>
              <a:gd name="connsiteX176" fmla="*/ 857244 w 3412990"/>
              <a:gd name="connsiteY176" fmla="*/ 436484 h 3836087"/>
              <a:gd name="connsiteX177" fmla="*/ 947505 w 3412990"/>
              <a:gd name="connsiteY177" fmla="*/ 383896 h 3836087"/>
              <a:gd name="connsiteX178" fmla="*/ 1030479 w 3412990"/>
              <a:gd name="connsiteY178" fmla="*/ 334176 h 3836087"/>
              <a:gd name="connsiteX179" fmla="*/ 1106636 w 3412990"/>
              <a:gd name="connsiteY179" fmla="*/ 288280 h 3836087"/>
              <a:gd name="connsiteX180" fmla="*/ 1176683 w 3412990"/>
              <a:gd name="connsiteY180" fmla="*/ 245493 h 3836087"/>
              <a:gd name="connsiteX181" fmla="*/ 1241088 w 3412990"/>
              <a:gd name="connsiteY181" fmla="*/ 206529 h 3836087"/>
              <a:gd name="connsiteX182" fmla="*/ 1300086 w 3412990"/>
              <a:gd name="connsiteY182" fmla="*/ 170435 h 3836087"/>
              <a:gd name="connsiteX183" fmla="*/ 1354383 w 3412990"/>
              <a:gd name="connsiteY183" fmla="*/ 138165 h 3836087"/>
              <a:gd name="connsiteX184" fmla="*/ 1404215 w 3412990"/>
              <a:gd name="connsiteY184" fmla="*/ 109001 h 3836087"/>
              <a:gd name="connsiteX185" fmla="*/ 1450286 w 3412990"/>
              <a:gd name="connsiteY185" fmla="*/ 83664 h 3836087"/>
              <a:gd name="connsiteX186" fmla="*/ 1493066 w 3412990"/>
              <a:gd name="connsiteY186" fmla="*/ 61433 h 3836087"/>
              <a:gd name="connsiteX187" fmla="*/ 1533026 w 3412990"/>
              <a:gd name="connsiteY187" fmla="*/ 42788 h 3836087"/>
              <a:gd name="connsiteX188" fmla="*/ 1570633 w 3412990"/>
              <a:gd name="connsiteY188" fmla="*/ 27250 h 3836087"/>
              <a:gd name="connsiteX189" fmla="*/ 1606128 w 3412990"/>
              <a:gd name="connsiteY189" fmla="*/ 15299 h 3836087"/>
              <a:gd name="connsiteX190" fmla="*/ 1640445 w 3412990"/>
              <a:gd name="connsiteY190" fmla="*/ 6933 h 3836087"/>
              <a:gd name="connsiteX191" fmla="*/ 1673822 w 3412990"/>
              <a:gd name="connsiteY191" fmla="*/ 1673 h 38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3412990" h="3836087">
                <a:moveTo>
                  <a:pt x="1706731" y="0"/>
                </a:moveTo>
                <a:lnTo>
                  <a:pt x="1739167" y="1673"/>
                </a:lnTo>
                <a:lnTo>
                  <a:pt x="1772546" y="6933"/>
                </a:lnTo>
                <a:lnTo>
                  <a:pt x="1806863" y="15299"/>
                </a:lnTo>
                <a:lnTo>
                  <a:pt x="1842356" y="27250"/>
                </a:lnTo>
                <a:lnTo>
                  <a:pt x="1879966" y="42788"/>
                </a:lnTo>
                <a:lnTo>
                  <a:pt x="1919924" y="61433"/>
                </a:lnTo>
                <a:lnTo>
                  <a:pt x="1962704" y="83664"/>
                </a:lnTo>
                <a:lnTo>
                  <a:pt x="2008776" y="109001"/>
                </a:lnTo>
                <a:lnTo>
                  <a:pt x="2058606" y="138165"/>
                </a:lnTo>
                <a:lnTo>
                  <a:pt x="2112904" y="170435"/>
                </a:lnTo>
                <a:lnTo>
                  <a:pt x="2171903" y="206529"/>
                </a:lnTo>
                <a:lnTo>
                  <a:pt x="2236308" y="245493"/>
                </a:lnTo>
                <a:lnTo>
                  <a:pt x="2306354" y="288280"/>
                </a:lnTo>
                <a:lnTo>
                  <a:pt x="2382511" y="334176"/>
                </a:lnTo>
                <a:lnTo>
                  <a:pt x="2465485" y="383896"/>
                </a:lnTo>
                <a:lnTo>
                  <a:pt x="2555747" y="436484"/>
                </a:lnTo>
                <a:lnTo>
                  <a:pt x="2646008" y="488834"/>
                </a:lnTo>
                <a:lnTo>
                  <a:pt x="2730156" y="536402"/>
                </a:lnTo>
                <a:lnTo>
                  <a:pt x="2807725" y="579907"/>
                </a:lnTo>
                <a:lnTo>
                  <a:pt x="2879652" y="619826"/>
                </a:lnTo>
                <a:lnTo>
                  <a:pt x="2945232" y="656161"/>
                </a:lnTo>
                <a:lnTo>
                  <a:pt x="3005641" y="689865"/>
                </a:lnTo>
                <a:lnTo>
                  <a:pt x="3060644" y="720939"/>
                </a:lnTo>
                <a:lnTo>
                  <a:pt x="3110475" y="749864"/>
                </a:lnTo>
                <a:lnTo>
                  <a:pt x="3155606" y="777592"/>
                </a:lnTo>
                <a:lnTo>
                  <a:pt x="3196270" y="803647"/>
                </a:lnTo>
                <a:lnTo>
                  <a:pt x="3231998" y="828985"/>
                </a:lnTo>
                <a:lnTo>
                  <a:pt x="3264201" y="854323"/>
                </a:lnTo>
                <a:lnTo>
                  <a:pt x="3292407" y="879183"/>
                </a:lnTo>
                <a:lnTo>
                  <a:pt x="3316618" y="904760"/>
                </a:lnTo>
                <a:lnTo>
                  <a:pt x="3337773" y="931293"/>
                </a:lnTo>
                <a:lnTo>
                  <a:pt x="3355637" y="959022"/>
                </a:lnTo>
                <a:lnTo>
                  <a:pt x="3370445" y="988424"/>
                </a:lnTo>
                <a:lnTo>
                  <a:pt x="3382668" y="1019977"/>
                </a:lnTo>
                <a:lnTo>
                  <a:pt x="3392541" y="1054160"/>
                </a:lnTo>
                <a:lnTo>
                  <a:pt x="3399827" y="1091210"/>
                </a:lnTo>
                <a:lnTo>
                  <a:pt x="3405703" y="1131607"/>
                </a:lnTo>
                <a:lnTo>
                  <a:pt x="3409464" y="1175830"/>
                </a:lnTo>
                <a:lnTo>
                  <a:pt x="3411815" y="1224115"/>
                </a:lnTo>
                <a:lnTo>
                  <a:pt x="3412755" y="1277182"/>
                </a:lnTo>
                <a:lnTo>
                  <a:pt x="3412990" y="1335507"/>
                </a:lnTo>
                <a:lnTo>
                  <a:pt x="3412285" y="1399092"/>
                </a:lnTo>
                <a:lnTo>
                  <a:pt x="3410874" y="1468174"/>
                </a:lnTo>
                <a:lnTo>
                  <a:pt x="3409464" y="1543948"/>
                </a:lnTo>
                <a:lnTo>
                  <a:pt x="3407819" y="1626417"/>
                </a:lnTo>
                <a:lnTo>
                  <a:pt x="3406408" y="1715818"/>
                </a:lnTo>
                <a:lnTo>
                  <a:pt x="3405233" y="1813106"/>
                </a:lnTo>
                <a:lnTo>
                  <a:pt x="3404764" y="1918044"/>
                </a:lnTo>
                <a:lnTo>
                  <a:pt x="3405233" y="2022982"/>
                </a:lnTo>
                <a:lnTo>
                  <a:pt x="3406408" y="2120271"/>
                </a:lnTo>
                <a:lnTo>
                  <a:pt x="3407819" y="2209671"/>
                </a:lnTo>
                <a:lnTo>
                  <a:pt x="3409464" y="2292139"/>
                </a:lnTo>
                <a:lnTo>
                  <a:pt x="3410874" y="2367914"/>
                </a:lnTo>
                <a:lnTo>
                  <a:pt x="3412285" y="2436997"/>
                </a:lnTo>
                <a:lnTo>
                  <a:pt x="3412990" y="2500580"/>
                </a:lnTo>
                <a:lnTo>
                  <a:pt x="3412755" y="2558905"/>
                </a:lnTo>
                <a:lnTo>
                  <a:pt x="3411815" y="2611972"/>
                </a:lnTo>
                <a:lnTo>
                  <a:pt x="3409464" y="2660257"/>
                </a:lnTo>
                <a:lnTo>
                  <a:pt x="3405703" y="2704480"/>
                </a:lnTo>
                <a:lnTo>
                  <a:pt x="3400062" y="2744877"/>
                </a:lnTo>
                <a:lnTo>
                  <a:pt x="3392541" y="2781929"/>
                </a:lnTo>
                <a:lnTo>
                  <a:pt x="3382668" y="2816111"/>
                </a:lnTo>
                <a:lnTo>
                  <a:pt x="3370445" y="2847663"/>
                </a:lnTo>
                <a:lnTo>
                  <a:pt x="3355637" y="2877066"/>
                </a:lnTo>
                <a:lnTo>
                  <a:pt x="3337773" y="2904794"/>
                </a:lnTo>
                <a:lnTo>
                  <a:pt x="3316618" y="2931327"/>
                </a:lnTo>
                <a:lnTo>
                  <a:pt x="3292407" y="2956904"/>
                </a:lnTo>
                <a:lnTo>
                  <a:pt x="3264201" y="2981765"/>
                </a:lnTo>
                <a:lnTo>
                  <a:pt x="3232233" y="3007102"/>
                </a:lnTo>
                <a:lnTo>
                  <a:pt x="3196270" y="3032440"/>
                </a:lnTo>
                <a:lnTo>
                  <a:pt x="3155606" y="3058734"/>
                </a:lnTo>
                <a:lnTo>
                  <a:pt x="3110710" y="3086224"/>
                </a:lnTo>
                <a:lnTo>
                  <a:pt x="3060644" y="3115148"/>
                </a:lnTo>
                <a:lnTo>
                  <a:pt x="3005641" y="3146223"/>
                </a:lnTo>
                <a:lnTo>
                  <a:pt x="2945232" y="3179927"/>
                </a:lnTo>
                <a:lnTo>
                  <a:pt x="2879652" y="3216500"/>
                </a:lnTo>
                <a:lnTo>
                  <a:pt x="2807725" y="3256419"/>
                </a:lnTo>
                <a:lnTo>
                  <a:pt x="2730156" y="3299685"/>
                </a:lnTo>
                <a:lnTo>
                  <a:pt x="2646008" y="3347254"/>
                </a:lnTo>
                <a:lnTo>
                  <a:pt x="2555747" y="3399604"/>
                </a:lnTo>
                <a:lnTo>
                  <a:pt x="2465485" y="3452192"/>
                </a:lnTo>
                <a:lnTo>
                  <a:pt x="2382511" y="3501912"/>
                </a:lnTo>
                <a:lnTo>
                  <a:pt x="2306354" y="3547807"/>
                </a:lnTo>
                <a:lnTo>
                  <a:pt x="2236308" y="3590595"/>
                </a:lnTo>
                <a:lnTo>
                  <a:pt x="2171903" y="3629558"/>
                </a:lnTo>
                <a:lnTo>
                  <a:pt x="2112904" y="3665654"/>
                </a:lnTo>
                <a:lnTo>
                  <a:pt x="2058606" y="3697924"/>
                </a:lnTo>
                <a:lnTo>
                  <a:pt x="2008776" y="3727086"/>
                </a:lnTo>
                <a:lnTo>
                  <a:pt x="1962704" y="3752423"/>
                </a:lnTo>
                <a:lnTo>
                  <a:pt x="1919924" y="3774655"/>
                </a:lnTo>
                <a:lnTo>
                  <a:pt x="1879966" y="3793299"/>
                </a:lnTo>
                <a:lnTo>
                  <a:pt x="1842356" y="3808837"/>
                </a:lnTo>
                <a:lnTo>
                  <a:pt x="1806863" y="3820789"/>
                </a:lnTo>
                <a:lnTo>
                  <a:pt x="1772546" y="3829156"/>
                </a:lnTo>
                <a:lnTo>
                  <a:pt x="1739167" y="3834414"/>
                </a:lnTo>
                <a:lnTo>
                  <a:pt x="1706731" y="3836087"/>
                </a:lnTo>
                <a:lnTo>
                  <a:pt x="1673822" y="3834414"/>
                </a:lnTo>
                <a:lnTo>
                  <a:pt x="1640445" y="3829156"/>
                </a:lnTo>
                <a:lnTo>
                  <a:pt x="1606128" y="3820789"/>
                </a:lnTo>
                <a:lnTo>
                  <a:pt x="1570633" y="3808837"/>
                </a:lnTo>
                <a:lnTo>
                  <a:pt x="1533026" y="3793299"/>
                </a:lnTo>
                <a:lnTo>
                  <a:pt x="1493066" y="3774655"/>
                </a:lnTo>
                <a:lnTo>
                  <a:pt x="1450286" y="3752423"/>
                </a:lnTo>
                <a:lnTo>
                  <a:pt x="1404215" y="3727086"/>
                </a:lnTo>
                <a:lnTo>
                  <a:pt x="1354383" y="3697924"/>
                </a:lnTo>
                <a:lnTo>
                  <a:pt x="1300086" y="3665654"/>
                </a:lnTo>
                <a:lnTo>
                  <a:pt x="1241088" y="3629558"/>
                </a:lnTo>
                <a:lnTo>
                  <a:pt x="1176683" y="3590595"/>
                </a:lnTo>
                <a:lnTo>
                  <a:pt x="1106636" y="3547807"/>
                </a:lnTo>
                <a:lnTo>
                  <a:pt x="1030479" y="3501912"/>
                </a:lnTo>
                <a:lnTo>
                  <a:pt x="947505" y="3452192"/>
                </a:lnTo>
                <a:lnTo>
                  <a:pt x="857244" y="3399604"/>
                </a:lnTo>
                <a:lnTo>
                  <a:pt x="766983" y="3347254"/>
                </a:lnTo>
                <a:lnTo>
                  <a:pt x="682833" y="3299685"/>
                </a:lnTo>
                <a:lnTo>
                  <a:pt x="605266" y="3256180"/>
                </a:lnTo>
                <a:lnTo>
                  <a:pt x="533338" y="3216261"/>
                </a:lnTo>
                <a:lnTo>
                  <a:pt x="467758" y="3179927"/>
                </a:lnTo>
                <a:lnTo>
                  <a:pt x="407350" y="3146223"/>
                </a:lnTo>
                <a:lnTo>
                  <a:pt x="352347" y="3115148"/>
                </a:lnTo>
                <a:lnTo>
                  <a:pt x="302515" y="3086224"/>
                </a:lnTo>
                <a:lnTo>
                  <a:pt x="257384" y="3058496"/>
                </a:lnTo>
                <a:lnTo>
                  <a:pt x="216720" y="3032440"/>
                </a:lnTo>
                <a:lnTo>
                  <a:pt x="180992" y="3007102"/>
                </a:lnTo>
                <a:lnTo>
                  <a:pt x="148789" y="2981765"/>
                </a:lnTo>
                <a:lnTo>
                  <a:pt x="120583" y="2956904"/>
                </a:lnTo>
                <a:lnTo>
                  <a:pt x="96372" y="2931327"/>
                </a:lnTo>
                <a:lnTo>
                  <a:pt x="75218" y="2904794"/>
                </a:lnTo>
                <a:lnTo>
                  <a:pt x="57354" y="2877066"/>
                </a:lnTo>
                <a:lnTo>
                  <a:pt x="42545" y="2847663"/>
                </a:lnTo>
                <a:lnTo>
                  <a:pt x="30322" y="2816111"/>
                </a:lnTo>
                <a:lnTo>
                  <a:pt x="20450" y="2781929"/>
                </a:lnTo>
                <a:lnTo>
                  <a:pt x="13163" y="2744877"/>
                </a:lnTo>
                <a:lnTo>
                  <a:pt x="7287" y="2704480"/>
                </a:lnTo>
                <a:lnTo>
                  <a:pt x="3526" y="2660257"/>
                </a:lnTo>
                <a:lnTo>
                  <a:pt x="1175" y="2611972"/>
                </a:lnTo>
                <a:lnTo>
                  <a:pt x="235" y="2558905"/>
                </a:lnTo>
                <a:lnTo>
                  <a:pt x="0" y="2500580"/>
                </a:lnTo>
                <a:lnTo>
                  <a:pt x="705" y="2436997"/>
                </a:lnTo>
                <a:lnTo>
                  <a:pt x="2116" y="2367914"/>
                </a:lnTo>
                <a:lnTo>
                  <a:pt x="3526" y="2292139"/>
                </a:lnTo>
                <a:lnTo>
                  <a:pt x="5171" y="2209671"/>
                </a:lnTo>
                <a:lnTo>
                  <a:pt x="6582" y="2120271"/>
                </a:lnTo>
                <a:lnTo>
                  <a:pt x="7757" y="2022982"/>
                </a:lnTo>
                <a:lnTo>
                  <a:pt x="8227" y="1918044"/>
                </a:lnTo>
                <a:lnTo>
                  <a:pt x="7757" y="1813106"/>
                </a:lnTo>
                <a:lnTo>
                  <a:pt x="6582" y="1715818"/>
                </a:lnTo>
                <a:lnTo>
                  <a:pt x="5171" y="1626417"/>
                </a:lnTo>
                <a:lnTo>
                  <a:pt x="3526" y="1543948"/>
                </a:lnTo>
                <a:lnTo>
                  <a:pt x="2116" y="1468174"/>
                </a:lnTo>
                <a:lnTo>
                  <a:pt x="705" y="1399092"/>
                </a:lnTo>
                <a:lnTo>
                  <a:pt x="0" y="1335507"/>
                </a:lnTo>
                <a:lnTo>
                  <a:pt x="235" y="1277182"/>
                </a:lnTo>
                <a:lnTo>
                  <a:pt x="1175" y="1224115"/>
                </a:lnTo>
                <a:lnTo>
                  <a:pt x="3526" y="1175830"/>
                </a:lnTo>
                <a:lnTo>
                  <a:pt x="7287" y="1131607"/>
                </a:lnTo>
                <a:lnTo>
                  <a:pt x="12928" y="1091210"/>
                </a:lnTo>
                <a:lnTo>
                  <a:pt x="20450" y="1054160"/>
                </a:lnTo>
                <a:lnTo>
                  <a:pt x="30322" y="1019977"/>
                </a:lnTo>
                <a:lnTo>
                  <a:pt x="42545" y="988424"/>
                </a:lnTo>
                <a:lnTo>
                  <a:pt x="57354" y="959022"/>
                </a:lnTo>
                <a:lnTo>
                  <a:pt x="75218" y="931293"/>
                </a:lnTo>
                <a:lnTo>
                  <a:pt x="96372" y="904760"/>
                </a:lnTo>
                <a:lnTo>
                  <a:pt x="120583" y="879183"/>
                </a:lnTo>
                <a:lnTo>
                  <a:pt x="148789" y="854323"/>
                </a:lnTo>
                <a:lnTo>
                  <a:pt x="180757" y="828985"/>
                </a:lnTo>
                <a:lnTo>
                  <a:pt x="216720" y="803647"/>
                </a:lnTo>
                <a:lnTo>
                  <a:pt x="257384" y="777353"/>
                </a:lnTo>
                <a:lnTo>
                  <a:pt x="302280" y="749864"/>
                </a:lnTo>
                <a:lnTo>
                  <a:pt x="352347" y="720939"/>
                </a:lnTo>
                <a:lnTo>
                  <a:pt x="407350" y="689865"/>
                </a:lnTo>
                <a:lnTo>
                  <a:pt x="467758" y="656161"/>
                </a:lnTo>
                <a:lnTo>
                  <a:pt x="533338" y="619588"/>
                </a:lnTo>
                <a:lnTo>
                  <a:pt x="605266" y="579668"/>
                </a:lnTo>
                <a:lnTo>
                  <a:pt x="682833" y="536402"/>
                </a:lnTo>
                <a:lnTo>
                  <a:pt x="766983" y="488834"/>
                </a:lnTo>
                <a:lnTo>
                  <a:pt x="857244" y="436484"/>
                </a:lnTo>
                <a:lnTo>
                  <a:pt x="947505" y="383896"/>
                </a:lnTo>
                <a:lnTo>
                  <a:pt x="1030479" y="334176"/>
                </a:lnTo>
                <a:lnTo>
                  <a:pt x="1106636" y="288280"/>
                </a:lnTo>
                <a:lnTo>
                  <a:pt x="1176683" y="245493"/>
                </a:lnTo>
                <a:lnTo>
                  <a:pt x="1241088" y="206529"/>
                </a:lnTo>
                <a:lnTo>
                  <a:pt x="1300086" y="170435"/>
                </a:lnTo>
                <a:lnTo>
                  <a:pt x="1354383" y="138165"/>
                </a:lnTo>
                <a:lnTo>
                  <a:pt x="1404215" y="109001"/>
                </a:lnTo>
                <a:lnTo>
                  <a:pt x="1450286" y="83664"/>
                </a:lnTo>
                <a:lnTo>
                  <a:pt x="1493066" y="61433"/>
                </a:lnTo>
                <a:lnTo>
                  <a:pt x="1533026" y="42788"/>
                </a:lnTo>
                <a:lnTo>
                  <a:pt x="1570633" y="27250"/>
                </a:lnTo>
                <a:lnTo>
                  <a:pt x="1606128" y="15299"/>
                </a:lnTo>
                <a:lnTo>
                  <a:pt x="1640445" y="6933"/>
                </a:lnTo>
                <a:lnTo>
                  <a:pt x="1673822" y="1673"/>
                </a:lnTo>
                <a:close/>
              </a:path>
            </a:pathLst>
          </a:custGeom>
          <a:solidFill>
            <a:schemeClr val="bg1">
              <a:lumMod val="95000"/>
            </a:schemeClr>
          </a:solidFill>
        </p:spPr>
        <p:txBody>
          <a:bodyPr wrap="square">
            <a:noAutofit/>
          </a:bodyPr>
          <a:lstStyle>
            <a:lvl1pPr marL="0" indent="0" algn="ctr">
              <a:buNone/>
              <a:defRPr sz="24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p:cNvSpPr/>
          <p:nvPr userDrawn="1"/>
        </p:nvSpPr>
        <p:spPr>
          <a:xfrm>
            <a:off x="0" y="0"/>
            <a:ext cx="19477038" cy="8586787"/>
          </a:xfrm>
          <a:prstGeom prst="rect">
            <a:avLst/>
          </a:prstGeom>
          <a:gradFill>
            <a:gsLst>
              <a:gs pos="100000">
                <a:schemeClr val="accent1">
                  <a:lumMod val="60000"/>
                  <a:lumOff val="40000"/>
                </a:schemeClr>
              </a:gs>
              <a:gs pos="0">
                <a:schemeClr val="accent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7"/>
          <p:cNvSpPr>
            <a:spLocks noGrp="1"/>
          </p:cNvSpPr>
          <p:nvPr>
            <p:ph type="pic" sz="quarter" idx="11"/>
          </p:nvPr>
        </p:nvSpPr>
        <p:spPr>
          <a:xfrm>
            <a:off x="8315954" y="3610521"/>
            <a:ext cx="2807028" cy="4976266"/>
          </a:xfrm>
          <a:custGeom>
            <a:avLst/>
            <a:gdLst>
              <a:gd name="connsiteX0" fmla="*/ 0 w 2051050"/>
              <a:gd name="connsiteY0" fmla="*/ 0 h 3625850"/>
              <a:gd name="connsiteX1" fmla="*/ 2051050 w 2051050"/>
              <a:gd name="connsiteY1" fmla="*/ 0 h 3625850"/>
              <a:gd name="connsiteX2" fmla="*/ 2051050 w 2051050"/>
              <a:gd name="connsiteY2" fmla="*/ 3625850 h 3625850"/>
              <a:gd name="connsiteX3" fmla="*/ 0 w 2051050"/>
              <a:gd name="connsiteY3" fmla="*/ 3625850 h 3625850"/>
            </a:gdLst>
            <a:ahLst/>
            <a:cxnLst>
              <a:cxn ang="0">
                <a:pos x="connsiteX0" y="connsiteY0"/>
              </a:cxn>
              <a:cxn ang="0">
                <a:pos x="connsiteX1" y="connsiteY1"/>
              </a:cxn>
              <a:cxn ang="0">
                <a:pos x="connsiteX2" y="connsiteY2"/>
              </a:cxn>
              <a:cxn ang="0">
                <a:pos x="connsiteX3" y="connsiteY3"/>
              </a:cxn>
            </a:cxnLst>
            <a:rect l="l" t="t" r="r" b="b"/>
            <a:pathLst>
              <a:path w="2051050" h="3625850">
                <a:moveTo>
                  <a:pt x="0" y="0"/>
                </a:moveTo>
                <a:lnTo>
                  <a:pt x="2051050" y="0"/>
                </a:lnTo>
                <a:lnTo>
                  <a:pt x="2051050" y="3625850"/>
                </a:lnTo>
                <a:lnTo>
                  <a:pt x="0" y="3625850"/>
                </a:lnTo>
                <a:close/>
              </a:path>
            </a:pathLst>
          </a:custGeom>
          <a:solidFill>
            <a:schemeClr val="bg1">
              <a:lumMod val="95000"/>
            </a:schemeClr>
          </a:solidFill>
          <a:effectLst>
            <a:innerShdw blurRad="114300">
              <a:schemeClr val="tx1">
                <a:lumMod val="75000"/>
                <a:lumOff val="25000"/>
              </a:schemeClr>
            </a:inn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gradFill>
          <a:gsLst>
            <a:gs pos="0">
              <a:schemeClr val="accent1"/>
            </a:gs>
            <a:gs pos="100000">
              <a:schemeClr val="accent1">
                <a:lumMod val="60000"/>
                <a:lumOff val="40000"/>
              </a:schemeClr>
            </a:gs>
          </a:gsLst>
          <a:lin ang="2700000" scaled="0"/>
        </a:gradFill>
        <a:effectLst/>
      </p:bgPr>
    </p:bg>
    <p:spTree>
      <p:nvGrpSpPr>
        <p:cNvPr id="1" name=""/>
        <p:cNvGrpSpPr/>
        <p:nvPr/>
      </p:nvGrpSpPr>
      <p:grpSpPr>
        <a:xfrm>
          <a:off x="0" y="0"/>
          <a:ext cx="0" cy="0"/>
          <a:chOff x="0" y="0"/>
          <a:chExt cx="0" cy="0"/>
        </a:xfrm>
      </p:grpSpPr>
      <p:sp>
        <p:nvSpPr>
          <p:cNvPr id="19" name="Picture Placeholder 13"/>
          <p:cNvSpPr>
            <a:spLocks noGrp="1"/>
          </p:cNvSpPr>
          <p:nvPr>
            <p:ph type="pic" sz="quarter" idx="17"/>
          </p:nvPr>
        </p:nvSpPr>
        <p:spPr>
          <a:xfrm>
            <a:off x="10773894" y="3632200"/>
            <a:ext cx="5685306" cy="3561080"/>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73000"/>
            </a:schemeClr>
          </a:solidFill>
          <a:effectLst>
            <a:innerShdw blurRad="63500">
              <a:prstClr val="black"/>
            </a:innerShdw>
          </a:effectLst>
        </p:spPr>
        <p:txBody>
          <a:bodyPr wrap="square">
            <a:noAutofit/>
          </a:bodyPr>
          <a:lstStyle>
            <a:lvl1pPr marL="0" indent="0" algn="ctr">
              <a:buNone/>
              <a:defRPr sz="2800">
                <a:solidFill>
                  <a:schemeClr val="tx1">
                    <a:lumMod val="50000"/>
                    <a:lumOff val="50000"/>
                  </a:schemeClr>
                </a:solidFill>
              </a:defRPr>
            </a:lvl1pPr>
          </a:lstStyle>
          <a:p>
            <a:endParaRPr lang="id-ID"/>
          </a:p>
        </p:txBody>
      </p:sp>
      <p:sp>
        <p:nvSpPr>
          <p:cNvPr id="2" name="Freeform: Shape 1"/>
          <p:cNvSpPr/>
          <p:nvPr userDrawn="1"/>
        </p:nvSpPr>
        <p:spPr>
          <a:xfrm flipH="1">
            <a:off x="1510055" y="0"/>
            <a:ext cx="17966983" cy="1205946"/>
          </a:xfrm>
          <a:custGeom>
            <a:avLst/>
            <a:gdLst>
              <a:gd name="connsiteX0" fmla="*/ 17966983 w 17966983"/>
              <a:gd name="connsiteY0" fmla="*/ 0 h 1205946"/>
              <a:gd name="connsiteX1" fmla="*/ 0 w 17966983"/>
              <a:gd name="connsiteY1" fmla="*/ 0 h 1205946"/>
              <a:gd name="connsiteX2" fmla="*/ 0 w 17966983"/>
              <a:gd name="connsiteY2" fmla="*/ 927978 h 1205946"/>
              <a:gd name="connsiteX3" fmla="*/ 146390 w 17966983"/>
              <a:gd name="connsiteY3" fmla="*/ 1013268 h 1205946"/>
              <a:gd name="connsiteX4" fmla="*/ 545134 w 17966983"/>
              <a:gd name="connsiteY4" fmla="*/ 1158769 h 1205946"/>
              <a:gd name="connsiteX5" fmla="*/ 944844 w 17966983"/>
              <a:gd name="connsiteY5" fmla="*/ 1205925 h 1205946"/>
              <a:gd name="connsiteX6" fmla="*/ 1082866 w 17966983"/>
              <a:gd name="connsiteY6" fmla="*/ 1201347 h 12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66983" h="1205946">
                <a:moveTo>
                  <a:pt x="17966983" y="0"/>
                </a:moveTo>
                <a:lnTo>
                  <a:pt x="0" y="0"/>
                </a:lnTo>
                <a:lnTo>
                  <a:pt x="0" y="927978"/>
                </a:lnTo>
                <a:lnTo>
                  <a:pt x="146390" y="1013268"/>
                </a:lnTo>
                <a:cubicBezTo>
                  <a:pt x="271874" y="1076841"/>
                  <a:pt x="405564" y="1126014"/>
                  <a:pt x="545134" y="1158769"/>
                </a:cubicBezTo>
                <a:cubicBezTo>
                  <a:pt x="673972" y="1189003"/>
                  <a:pt x="807816" y="1205254"/>
                  <a:pt x="944844" y="1205925"/>
                </a:cubicBezTo>
                <a:cubicBezTo>
                  <a:pt x="990520" y="1206150"/>
                  <a:pt x="1036550" y="1204643"/>
                  <a:pt x="1082866" y="12013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Freeform: Shape 2"/>
          <p:cNvSpPr/>
          <p:nvPr userDrawn="1"/>
        </p:nvSpPr>
        <p:spPr>
          <a:xfrm>
            <a:off x="0" y="9766851"/>
            <a:ext cx="18039806" cy="1205949"/>
          </a:xfrm>
          <a:custGeom>
            <a:avLst/>
            <a:gdLst>
              <a:gd name="connsiteX0" fmla="*/ 1017668 w 18039806"/>
              <a:gd name="connsiteY0" fmla="*/ 22 h 1205949"/>
              <a:gd name="connsiteX1" fmla="*/ 1155689 w 18039806"/>
              <a:gd name="connsiteY1" fmla="*/ 4600 h 1205949"/>
              <a:gd name="connsiteX2" fmla="*/ 18039806 w 18039806"/>
              <a:gd name="connsiteY2" fmla="*/ 1205947 h 1205949"/>
              <a:gd name="connsiteX3" fmla="*/ 0 w 18039806"/>
              <a:gd name="connsiteY3" fmla="*/ 1205949 h 1205949"/>
              <a:gd name="connsiteX4" fmla="*/ 0 w 18039806"/>
              <a:gd name="connsiteY4" fmla="*/ 326707 h 1205949"/>
              <a:gd name="connsiteX5" fmla="*/ 37432 w 18039806"/>
              <a:gd name="connsiteY5" fmla="*/ 298589 h 1205949"/>
              <a:gd name="connsiteX6" fmla="*/ 617958 w 18039806"/>
              <a:gd name="connsiteY6" fmla="*/ 47178 h 1205949"/>
              <a:gd name="connsiteX7" fmla="*/ 1017668 w 18039806"/>
              <a:gd name="connsiteY7" fmla="*/ 22 h 120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9806" h="1205949">
                <a:moveTo>
                  <a:pt x="1017668" y="22"/>
                </a:moveTo>
                <a:cubicBezTo>
                  <a:pt x="1063343" y="-201"/>
                  <a:pt x="1109373" y="1304"/>
                  <a:pt x="1155689" y="4600"/>
                </a:cubicBezTo>
                <a:lnTo>
                  <a:pt x="18039806" y="1205947"/>
                </a:lnTo>
                <a:lnTo>
                  <a:pt x="0" y="1205949"/>
                </a:lnTo>
                <a:lnTo>
                  <a:pt x="0" y="326707"/>
                </a:lnTo>
                <a:lnTo>
                  <a:pt x="37432" y="298589"/>
                </a:lnTo>
                <a:cubicBezTo>
                  <a:pt x="212478" y="182383"/>
                  <a:pt x="408603" y="96311"/>
                  <a:pt x="617958" y="47178"/>
                </a:cubicBezTo>
                <a:cubicBezTo>
                  <a:pt x="746794" y="16944"/>
                  <a:pt x="880639" y="695"/>
                  <a:pt x="1017668" y="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 name="Group 7"/>
          <p:cNvGrpSpPr/>
          <p:nvPr userDrawn="1"/>
        </p:nvGrpSpPr>
        <p:grpSpPr>
          <a:xfrm>
            <a:off x="18453225" y="4652250"/>
            <a:ext cx="322455" cy="1668301"/>
            <a:chOff x="18074951" y="5024337"/>
            <a:chExt cx="244729" cy="1266166"/>
          </a:xfrm>
        </p:grpSpPr>
        <p:sp>
          <p:nvSpPr>
            <p:cNvPr id="9" name="Freeform 75"/>
            <p:cNvSpPr>
              <a:spLocks noChangeArrowheads="1"/>
            </p:cNvSpPr>
            <p:nvPr userDrawn="1"/>
          </p:nvSpPr>
          <p:spPr bwMode="auto">
            <a:xfrm>
              <a:off x="18137249" y="5024337"/>
              <a:ext cx="120133" cy="22310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sp>
          <p:nvSpPr>
            <p:cNvPr id="10" name="Freeform 85"/>
            <p:cNvSpPr>
              <a:spLocks noChangeArrowheads="1"/>
            </p:cNvSpPr>
            <p:nvPr userDrawn="1"/>
          </p:nvSpPr>
          <p:spPr bwMode="auto">
            <a:xfrm>
              <a:off x="18084332" y="5555993"/>
              <a:ext cx="225966" cy="181629"/>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lumMod val="85000"/>
              </a:schemeClr>
            </a:solidFill>
            <a:ln>
              <a:noFill/>
            </a:ln>
            <a:effectLst/>
          </p:spPr>
          <p:txBody>
            <a:bodyPr wrap="none" lIns="34290" tIns="17145" rIns="34290" bIns="17145" anchor="ctr"/>
            <a:lstStyle/>
            <a:p>
              <a:endParaRPr lang="en-US" dirty="0">
                <a:solidFill>
                  <a:schemeClr val="bg1">
                    <a:lumMod val="85000"/>
                  </a:schemeClr>
                </a:solidFill>
              </a:endParaRPr>
            </a:p>
          </p:txBody>
        </p:sp>
        <p:grpSp>
          <p:nvGrpSpPr>
            <p:cNvPr id="11" name="Group 10"/>
            <p:cNvGrpSpPr/>
            <p:nvPr/>
          </p:nvGrpSpPr>
          <p:grpSpPr>
            <a:xfrm>
              <a:off x="18074951" y="6046174"/>
              <a:ext cx="244729" cy="244329"/>
              <a:chOff x="910648" y="5598469"/>
              <a:chExt cx="730034" cy="728842"/>
            </a:xfrm>
            <a:solidFill>
              <a:schemeClr val="bg1">
                <a:lumMod val="85000"/>
              </a:schemeClr>
            </a:solidFill>
          </p:grpSpPr>
          <p:grpSp>
            <p:nvGrpSpPr>
              <p:cNvPr id="12" name="Group 11"/>
              <p:cNvGrpSpPr/>
              <p:nvPr/>
            </p:nvGrpSpPr>
            <p:grpSpPr>
              <a:xfrm>
                <a:off x="910648" y="5598469"/>
                <a:ext cx="730034" cy="728842"/>
                <a:chOff x="2110189" y="863994"/>
                <a:chExt cx="724256" cy="723073"/>
              </a:xfrm>
              <a:grpFill/>
            </p:grpSpPr>
            <p:sp>
              <p:nvSpPr>
                <p:cNvPr id="14" name="Freeform 5"/>
                <p:cNvSpPr>
                  <a:spLocks noEditPoints="1"/>
                </p:cNvSpPr>
                <p:nvPr/>
              </p:nvSpPr>
              <p:spPr bwMode="auto">
                <a:xfrm>
                  <a:off x="2110189" y="863994"/>
                  <a:ext cx="724256" cy="723073"/>
                </a:xfrm>
                <a:custGeom>
                  <a:avLst/>
                  <a:gdLst>
                    <a:gd name="T0" fmla="*/ 1263 w 4293"/>
                    <a:gd name="T1" fmla="*/ 4274 h 4286"/>
                    <a:gd name="T2" fmla="*/ 919 w 4293"/>
                    <a:gd name="T3" fmla="*/ 4230 h 4286"/>
                    <a:gd name="T4" fmla="*/ 634 w 4293"/>
                    <a:gd name="T5" fmla="*/ 4126 h 4286"/>
                    <a:gd name="T6" fmla="*/ 360 w 4293"/>
                    <a:gd name="T7" fmla="*/ 3926 h 4286"/>
                    <a:gd name="T8" fmla="*/ 188 w 4293"/>
                    <a:gd name="T9" fmla="*/ 3702 h 4286"/>
                    <a:gd name="T10" fmla="*/ 74 w 4293"/>
                    <a:gd name="T11" fmla="*/ 3430 h 4286"/>
                    <a:gd name="T12" fmla="*/ 14 w 4293"/>
                    <a:gd name="T13" fmla="*/ 3027 h 4286"/>
                    <a:gd name="T14" fmla="*/ 0 w 4293"/>
                    <a:gd name="T15" fmla="*/ 2143 h 4286"/>
                    <a:gd name="T16" fmla="*/ 18 w 4293"/>
                    <a:gd name="T17" fmla="*/ 1183 h 4286"/>
                    <a:gd name="T18" fmla="*/ 92 w 4293"/>
                    <a:gd name="T19" fmla="*/ 796 h 4286"/>
                    <a:gd name="T20" fmla="*/ 216 w 4293"/>
                    <a:gd name="T21" fmla="*/ 536 h 4286"/>
                    <a:gd name="T22" fmla="*/ 404 w 4293"/>
                    <a:gd name="T23" fmla="*/ 318 h 4286"/>
                    <a:gd name="T24" fmla="*/ 686 w 4293"/>
                    <a:gd name="T25" fmla="*/ 134 h 4286"/>
                    <a:gd name="T26" fmla="*/ 981 w 4293"/>
                    <a:gd name="T27" fmla="*/ 44 h 4286"/>
                    <a:gd name="T28" fmla="*/ 1415 w 4293"/>
                    <a:gd name="T29" fmla="*/ 6 h 4286"/>
                    <a:gd name="T30" fmla="*/ 2722 w 4293"/>
                    <a:gd name="T31" fmla="*/ 2 h 4286"/>
                    <a:gd name="T32" fmla="*/ 3248 w 4293"/>
                    <a:gd name="T33" fmla="*/ 32 h 4286"/>
                    <a:gd name="T34" fmla="*/ 3552 w 4293"/>
                    <a:gd name="T35" fmla="*/ 112 h 4286"/>
                    <a:gd name="T36" fmla="*/ 3847 w 4293"/>
                    <a:gd name="T37" fmla="*/ 280 h 4286"/>
                    <a:gd name="T38" fmla="*/ 4045 w 4293"/>
                    <a:gd name="T39" fmla="*/ 490 h 4286"/>
                    <a:gd name="T40" fmla="*/ 4181 w 4293"/>
                    <a:gd name="T41" fmla="*/ 740 h 4286"/>
                    <a:gd name="T42" fmla="*/ 4269 w 4293"/>
                    <a:gd name="T43" fmla="*/ 1111 h 4286"/>
                    <a:gd name="T44" fmla="*/ 4293 w 4293"/>
                    <a:gd name="T45" fmla="*/ 1793 h 4286"/>
                    <a:gd name="T46" fmla="*/ 4281 w 4293"/>
                    <a:gd name="T47" fmla="*/ 3027 h 4286"/>
                    <a:gd name="T48" fmla="*/ 4237 w 4293"/>
                    <a:gd name="T49" fmla="*/ 3370 h 4286"/>
                    <a:gd name="T50" fmla="*/ 4133 w 4293"/>
                    <a:gd name="T51" fmla="*/ 3654 h 4286"/>
                    <a:gd name="T52" fmla="*/ 3933 w 4293"/>
                    <a:gd name="T53" fmla="*/ 3926 h 4286"/>
                    <a:gd name="T54" fmla="*/ 3709 w 4293"/>
                    <a:gd name="T55" fmla="*/ 4100 h 4286"/>
                    <a:gd name="T56" fmla="*/ 3436 w 4293"/>
                    <a:gd name="T57" fmla="*/ 4214 h 4286"/>
                    <a:gd name="T58" fmla="*/ 3032 w 4293"/>
                    <a:gd name="T59" fmla="*/ 4274 h 4286"/>
                    <a:gd name="T60" fmla="*/ 2148 w 4293"/>
                    <a:gd name="T61" fmla="*/ 4286 h 4286"/>
                    <a:gd name="T62" fmla="*/ 1281 w 4293"/>
                    <a:gd name="T63" fmla="*/ 400 h 4286"/>
                    <a:gd name="T64" fmla="*/ 987 w 4293"/>
                    <a:gd name="T65" fmla="*/ 440 h 4286"/>
                    <a:gd name="T66" fmla="*/ 813 w 4293"/>
                    <a:gd name="T67" fmla="*/ 504 h 4286"/>
                    <a:gd name="T68" fmla="*/ 634 w 4293"/>
                    <a:gd name="T69" fmla="*/ 634 h 4286"/>
                    <a:gd name="T70" fmla="*/ 522 w 4293"/>
                    <a:gd name="T71" fmla="*/ 778 h 4286"/>
                    <a:gd name="T72" fmla="*/ 452 w 4293"/>
                    <a:gd name="T73" fmla="*/ 944 h 4286"/>
                    <a:gd name="T74" fmla="*/ 400 w 4293"/>
                    <a:gd name="T75" fmla="*/ 1277 h 4286"/>
                    <a:gd name="T76" fmla="*/ 388 w 4293"/>
                    <a:gd name="T77" fmla="*/ 2143 h 4286"/>
                    <a:gd name="T78" fmla="*/ 406 w 4293"/>
                    <a:gd name="T79" fmla="*/ 3083 h 4286"/>
                    <a:gd name="T80" fmla="*/ 464 w 4293"/>
                    <a:gd name="T81" fmla="*/ 3376 h 4286"/>
                    <a:gd name="T82" fmla="*/ 542 w 4293"/>
                    <a:gd name="T83" fmla="*/ 3538 h 4286"/>
                    <a:gd name="T84" fmla="*/ 662 w 4293"/>
                    <a:gd name="T85" fmla="*/ 3680 h 4286"/>
                    <a:gd name="T86" fmla="*/ 847 w 4293"/>
                    <a:gd name="T87" fmla="*/ 3798 h 4286"/>
                    <a:gd name="T88" fmla="*/ 1031 w 4293"/>
                    <a:gd name="T89" fmla="*/ 3858 h 4286"/>
                    <a:gd name="T90" fmla="*/ 1431 w 4293"/>
                    <a:gd name="T91" fmla="*/ 3892 h 4286"/>
                    <a:gd name="T92" fmla="*/ 2712 w 4293"/>
                    <a:gd name="T93" fmla="*/ 3896 h 4286"/>
                    <a:gd name="T94" fmla="*/ 3212 w 4293"/>
                    <a:gd name="T95" fmla="*/ 3866 h 4286"/>
                    <a:gd name="T96" fmla="*/ 3412 w 4293"/>
                    <a:gd name="T97" fmla="*/ 3812 h 4286"/>
                    <a:gd name="T98" fmla="*/ 3603 w 4293"/>
                    <a:gd name="T99" fmla="*/ 3704 h 4286"/>
                    <a:gd name="T100" fmla="*/ 3733 w 4293"/>
                    <a:gd name="T101" fmla="*/ 3568 h 4286"/>
                    <a:gd name="T102" fmla="*/ 3819 w 4293"/>
                    <a:gd name="T103" fmla="*/ 3406 h 4286"/>
                    <a:gd name="T104" fmla="*/ 3881 w 4293"/>
                    <a:gd name="T105" fmla="*/ 3149 h 4286"/>
                    <a:gd name="T106" fmla="*/ 3905 w 4293"/>
                    <a:gd name="T107" fmla="*/ 2487 h 4286"/>
                    <a:gd name="T108" fmla="*/ 3893 w 4293"/>
                    <a:gd name="T109" fmla="*/ 1277 h 4286"/>
                    <a:gd name="T110" fmla="*/ 3853 w 4293"/>
                    <a:gd name="T111" fmla="*/ 984 h 4286"/>
                    <a:gd name="T112" fmla="*/ 3789 w 4293"/>
                    <a:gd name="T113" fmla="*/ 810 h 4286"/>
                    <a:gd name="T114" fmla="*/ 3659 w 4293"/>
                    <a:gd name="T115" fmla="*/ 634 h 4286"/>
                    <a:gd name="T116" fmla="*/ 3514 w 4293"/>
                    <a:gd name="T117" fmla="*/ 520 h 4286"/>
                    <a:gd name="T118" fmla="*/ 3348 w 4293"/>
                    <a:gd name="T119" fmla="*/ 450 h 4286"/>
                    <a:gd name="T120" fmla="*/ 3014 w 4293"/>
                    <a:gd name="T121" fmla="*/ 400 h 4286"/>
                    <a:gd name="T122" fmla="*/ 2148 w 4293"/>
                    <a:gd name="T123" fmla="*/ 386 h 4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3" h="4286">
                      <a:moveTo>
                        <a:pt x="2148" y="4286"/>
                      </a:moveTo>
                      <a:lnTo>
                        <a:pt x="2148" y="4286"/>
                      </a:lnTo>
                      <a:lnTo>
                        <a:pt x="1797" y="4286"/>
                      </a:lnTo>
                      <a:lnTo>
                        <a:pt x="1573" y="4284"/>
                      </a:lnTo>
                      <a:lnTo>
                        <a:pt x="1415" y="4280"/>
                      </a:lnTo>
                      <a:lnTo>
                        <a:pt x="1263" y="4274"/>
                      </a:lnTo>
                      <a:lnTo>
                        <a:pt x="1263" y="4274"/>
                      </a:lnTo>
                      <a:lnTo>
                        <a:pt x="1187" y="4270"/>
                      </a:lnTo>
                      <a:lnTo>
                        <a:pt x="1115" y="4262"/>
                      </a:lnTo>
                      <a:lnTo>
                        <a:pt x="1047" y="4254"/>
                      </a:lnTo>
                      <a:lnTo>
                        <a:pt x="981" y="4242"/>
                      </a:lnTo>
                      <a:lnTo>
                        <a:pt x="919" y="4230"/>
                      </a:lnTo>
                      <a:lnTo>
                        <a:pt x="859" y="4214"/>
                      </a:lnTo>
                      <a:lnTo>
                        <a:pt x="799" y="4196"/>
                      </a:lnTo>
                      <a:lnTo>
                        <a:pt x="741" y="4174"/>
                      </a:lnTo>
                      <a:lnTo>
                        <a:pt x="741" y="4174"/>
                      </a:lnTo>
                      <a:lnTo>
                        <a:pt x="686" y="4152"/>
                      </a:lnTo>
                      <a:lnTo>
                        <a:pt x="634" y="4126"/>
                      </a:lnTo>
                      <a:lnTo>
                        <a:pt x="584" y="4100"/>
                      </a:lnTo>
                      <a:lnTo>
                        <a:pt x="536" y="4070"/>
                      </a:lnTo>
                      <a:lnTo>
                        <a:pt x="492" y="4040"/>
                      </a:lnTo>
                      <a:lnTo>
                        <a:pt x="446" y="4004"/>
                      </a:lnTo>
                      <a:lnTo>
                        <a:pt x="404" y="3968"/>
                      </a:lnTo>
                      <a:lnTo>
                        <a:pt x="360" y="3926"/>
                      </a:lnTo>
                      <a:lnTo>
                        <a:pt x="360" y="3926"/>
                      </a:lnTo>
                      <a:lnTo>
                        <a:pt x="320" y="3884"/>
                      </a:lnTo>
                      <a:lnTo>
                        <a:pt x="282" y="3840"/>
                      </a:lnTo>
                      <a:lnTo>
                        <a:pt x="248" y="3796"/>
                      </a:lnTo>
                      <a:lnTo>
                        <a:pt x="216" y="3750"/>
                      </a:lnTo>
                      <a:lnTo>
                        <a:pt x="188" y="3702"/>
                      </a:lnTo>
                      <a:lnTo>
                        <a:pt x="160" y="3654"/>
                      </a:lnTo>
                      <a:lnTo>
                        <a:pt x="136" y="3602"/>
                      </a:lnTo>
                      <a:lnTo>
                        <a:pt x="114" y="3546"/>
                      </a:lnTo>
                      <a:lnTo>
                        <a:pt x="114" y="3546"/>
                      </a:lnTo>
                      <a:lnTo>
                        <a:pt x="92" y="3488"/>
                      </a:lnTo>
                      <a:lnTo>
                        <a:pt x="74" y="3430"/>
                      </a:lnTo>
                      <a:lnTo>
                        <a:pt x="58" y="3370"/>
                      </a:lnTo>
                      <a:lnTo>
                        <a:pt x="44" y="3306"/>
                      </a:lnTo>
                      <a:lnTo>
                        <a:pt x="34" y="3242"/>
                      </a:lnTo>
                      <a:lnTo>
                        <a:pt x="24" y="3175"/>
                      </a:lnTo>
                      <a:lnTo>
                        <a:pt x="18" y="3103"/>
                      </a:lnTo>
                      <a:lnTo>
                        <a:pt x="14" y="3027"/>
                      </a:lnTo>
                      <a:lnTo>
                        <a:pt x="14" y="3027"/>
                      </a:lnTo>
                      <a:lnTo>
                        <a:pt x="8" y="2873"/>
                      </a:lnTo>
                      <a:lnTo>
                        <a:pt x="4" y="2717"/>
                      </a:lnTo>
                      <a:lnTo>
                        <a:pt x="2" y="2493"/>
                      </a:lnTo>
                      <a:lnTo>
                        <a:pt x="0" y="2143"/>
                      </a:lnTo>
                      <a:lnTo>
                        <a:pt x="0" y="2143"/>
                      </a:lnTo>
                      <a:lnTo>
                        <a:pt x="2" y="1793"/>
                      </a:lnTo>
                      <a:lnTo>
                        <a:pt x="4" y="1569"/>
                      </a:lnTo>
                      <a:lnTo>
                        <a:pt x="8" y="1411"/>
                      </a:lnTo>
                      <a:lnTo>
                        <a:pt x="14" y="1259"/>
                      </a:lnTo>
                      <a:lnTo>
                        <a:pt x="14" y="1259"/>
                      </a:lnTo>
                      <a:lnTo>
                        <a:pt x="18" y="1183"/>
                      </a:lnTo>
                      <a:lnTo>
                        <a:pt x="24" y="1111"/>
                      </a:lnTo>
                      <a:lnTo>
                        <a:pt x="34" y="1044"/>
                      </a:lnTo>
                      <a:lnTo>
                        <a:pt x="44" y="980"/>
                      </a:lnTo>
                      <a:lnTo>
                        <a:pt x="58" y="916"/>
                      </a:lnTo>
                      <a:lnTo>
                        <a:pt x="74" y="856"/>
                      </a:lnTo>
                      <a:lnTo>
                        <a:pt x="92" y="796"/>
                      </a:lnTo>
                      <a:lnTo>
                        <a:pt x="114" y="740"/>
                      </a:lnTo>
                      <a:lnTo>
                        <a:pt x="114" y="740"/>
                      </a:lnTo>
                      <a:lnTo>
                        <a:pt x="136" y="684"/>
                      </a:lnTo>
                      <a:lnTo>
                        <a:pt x="160" y="632"/>
                      </a:lnTo>
                      <a:lnTo>
                        <a:pt x="188" y="582"/>
                      </a:lnTo>
                      <a:lnTo>
                        <a:pt x="216" y="536"/>
                      </a:lnTo>
                      <a:lnTo>
                        <a:pt x="248" y="490"/>
                      </a:lnTo>
                      <a:lnTo>
                        <a:pt x="282" y="444"/>
                      </a:lnTo>
                      <a:lnTo>
                        <a:pt x="320" y="402"/>
                      </a:lnTo>
                      <a:lnTo>
                        <a:pt x="360" y="360"/>
                      </a:lnTo>
                      <a:lnTo>
                        <a:pt x="360" y="360"/>
                      </a:lnTo>
                      <a:lnTo>
                        <a:pt x="404" y="318"/>
                      </a:lnTo>
                      <a:lnTo>
                        <a:pt x="446" y="280"/>
                      </a:lnTo>
                      <a:lnTo>
                        <a:pt x="492" y="246"/>
                      </a:lnTo>
                      <a:lnTo>
                        <a:pt x="536" y="214"/>
                      </a:lnTo>
                      <a:lnTo>
                        <a:pt x="584" y="186"/>
                      </a:lnTo>
                      <a:lnTo>
                        <a:pt x="634" y="158"/>
                      </a:lnTo>
                      <a:lnTo>
                        <a:pt x="686" y="134"/>
                      </a:lnTo>
                      <a:lnTo>
                        <a:pt x="741" y="112"/>
                      </a:lnTo>
                      <a:lnTo>
                        <a:pt x="741" y="112"/>
                      </a:lnTo>
                      <a:lnTo>
                        <a:pt x="799" y="90"/>
                      </a:lnTo>
                      <a:lnTo>
                        <a:pt x="859" y="72"/>
                      </a:lnTo>
                      <a:lnTo>
                        <a:pt x="919" y="56"/>
                      </a:lnTo>
                      <a:lnTo>
                        <a:pt x="981" y="44"/>
                      </a:lnTo>
                      <a:lnTo>
                        <a:pt x="1047" y="32"/>
                      </a:lnTo>
                      <a:lnTo>
                        <a:pt x="1115" y="24"/>
                      </a:lnTo>
                      <a:lnTo>
                        <a:pt x="1187" y="16"/>
                      </a:lnTo>
                      <a:lnTo>
                        <a:pt x="1263" y="12"/>
                      </a:lnTo>
                      <a:lnTo>
                        <a:pt x="1263" y="12"/>
                      </a:lnTo>
                      <a:lnTo>
                        <a:pt x="1415" y="6"/>
                      </a:lnTo>
                      <a:lnTo>
                        <a:pt x="1573" y="2"/>
                      </a:lnTo>
                      <a:lnTo>
                        <a:pt x="1795" y="0"/>
                      </a:lnTo>
                      <a:lnTo>
                        <a:pt x="2148" y="0"/>
                      </a:lnTo>
                      <a:lnTo>
                        <a:pt x="2148" y="0"/>
                      </a:lnTo>
                      <a:lnTo>
                        <a:pt x="2498" y="0"/>
                      </a:lnTo>
                      <a:lnTo>
                        <a:pt x="2722" y="2"/>
                      </a:lnTo>
                      <a:lnTo>
                        <a:pt x="2878" y="6"/>
                      </a:lnTo>
                      <a:lnTo>
                        <a:pt x="3032" y="12"/>
                      </a:lnTo>
                      <a:lnTo>
                        <a:pt x="3032" y="12"/>
                      </a:lnTo>
                      <a:lnTo>
                        <a:pt x="3108" y="16"/>
                      </a:lnTo>
                      <a:lnTo>
                        <a:pt x="3178" y="24"/>
                      </a:lnTo>
                      <a:lnTo>
                        <a:pt x="3248" y="32"/>
                      </a:lnTo>
                      <a:lnTo>
                        <a:pt x="3312" y="44"/>
                      </a:lnTo>
                      <a:lnTo>
                        <a:pt x="3374" y="56"/>
                      </a:lnTo>
                      <a:lnTo>
                        <a:pt x="3436" y="72"/>
                      </a:lnTo>
                      <a:lnTo>
                        <a:pt x="3494" y="90"/>
                      </a:lnTo>
                      <a:lnTo>
                        <a:pt x="3552" y="112"/>
                      </a:lnTo>
                      <a:lnTo>
                        <a:pt x="3552" y="112"/>
                      </a:lnTo>
                      <a:lnTo>
                        <a:pt x="3609" y="134"/>
                      </a:lnTo>
                      <a:lnTo>
                        <a:pt x="3661" y="158"/>
                      </a:lnTo>
                      <a:lnTo>
                        <a:pt x="3709" y="186"/>
                      </a:lnTo>
                      <a:lnTo>
                        <a:pt x="3757" y="214"/>
                      </a:lnTo>
                      <a:lnTo>
                        <a:pt x="3803" y="246"/>
                      </a:lnTo>
                      <a:lnTo>
                        <a:pt x="3847" y="280"/>
                      </a:lnTo>
                      <a:lnTo>
                        <a:pt x="3891" y="318"/>
                      </a:lnTo>
                      <a:lnTo>
                        <a:pt x="3933" y="360"/>
                      </a:lnTo>
                      <a:lnTo>
                        <a:pt x="3933" y="360"/>
                      </a:lnTo>
                      <a:lnTo>
                        <a:pt x="3973" y="402"/>
                      </a:lnTo>
                      <a:lnTo>
                        <a:pt x="4011" y="444"/>
                      </a:lnTo>
                      <a:lnTo>
                        <a:pt x="4045" y="490"/>
                      </a:lnTo>
                      <a:lnTo>
                        <a:pt x="4077" y="536"/>
                      </a:lnTo>
                      <a:lnTo>
                        <a:pt x="4107" y="582"/>
                      </a:lnTo>
                      <a:lnTo>
                        <a:pt x="4133" y="632"/>
                      </a:lnTo>
                      <a:lnTo>
                        <a:pt x="4159" y="684"/>
                      </a:lnTo>
                      <a:lnTo>
                        <a:pt x="4181" y="740"/>
                      </a:lnTo>
                      <a:lnTo>
                        <a:pt x="4181" y="740"/>
                      </a:lnTo>
                      <a:lnTo>
                        <a:pt x="4201" y="796"/>
                      </a:lnTo>
                      <a:lnTo>
                        <a:pt x="4221" y="856"/>
                      </a:lnTo>
                      <a:lnTo>
                        <a:pt x="4237" y="916"/>
                      </a:lnTo>
                      <a:lnTo>
                        <a:pt x="4249" y="980"/>
                      </a:lnTo>
                      <a:lnTo>
                        <a:pt x="4261" y="1044"/>
                      </a:lnTo>
                      <a:lnTo>
                        <a:pt x="4269" y="1111"/>
                      </a:lnTo>
                      <a:lnTo>
                        <a:pt x="4275" y="1183"/>
                      </a:lnTo>
                      <a:lnTo>
                        <a:pt x="4281" y="1259"/>
                      </a:lnTo>
                      <a:lnTo>
                        <a:pt x="4281" y="1259"/>
                      </a:lnTo>
                      <a:lnTo>
                        <a:pt x="4287" y="1411"/>
                      </a:lnTo>
                      <a:lnTo>
                        <a:pt x="4291" y="1569"/>
                      </a:lnTo>
                      <a:lnTo>
                        <a:pt x="4293" y="1793"/>
                      </a:lnTo>
                      <a:lnTo>
                        <a:pt x="4293" y="2143"/>
                      </a:lnTo>
                      <a:lnTo>
                        <a:pt x="4293" y="2143"/>
                      </a:lnTo>
                      <a:lnTo>
                        <a:pt x="4293" y="2493"/>
                      </a:lnTo>
                      <a:lnTo>
                        <a:pt x="4291" y="2717"/>
                      </a:lnTo>
                      <a:lnTo>
                        <a:pt x="4287" y="2873"/>
                      </a:lnTo>
                      <a:lnTo>
                        <a:pt x="4281" y="3027"/>
                      </a:lnTo>
                      <a:lnTo>
                        <a:pt x="4281" y="3027"/>
                      </a:lnTo>
                      <a:lnTo>
                        <a:pt x="4275" y="3103"/>
                      </a:lnTo>
                      <a:lnTo>
                        <a:pt x="4269" y="3175"/>
                      </a:lnTo>
                      <a:lnTo>
                        <a:pt x="4261" y="3242"/>
                      </a:lnTo>
                      <a:lnTo>
                        <a:pt x="4249" y="3306"/>
                      </a:lnTo>
                      <a:lnTo>
                        <a:pt x="4237" y="3370"/>
                      </a:lnTo>
                      <a:lnTo>
                        <a:pt x="4221" y="3430"/>
                      </a:lnTo>
                      <a:lnTo>
                        <a:pt x="4201" y="3488"/>
                      </a:lnTo>
                      <a:lnTo>
                        <a:pt x="4181" y="3546"/>
                      </a:lnTo>
                      <a:lnTo>
                        <a:pt x="4181" y="3546"/>
                      </a:lnTo>
                      <a:lnTo>
                        <a:pt x="4159" y="3602"/>
                      </a:lnTo>
                      <a:lnTo>
                        <a:pt x="4133" y="3654"/>
                      </a:lnTo>
                      <a:lnTo>
                        <a:pt x="4107" y="3702"/>
                      </a:lnTo>
                      <a:lnTo>
                        <a:pt x="4077" y="3750"/>
                      </a:lnTo>
                      <a:lnTo>
                        <a:pt x="4045" y="3796"/>
                      </a:lnTo>
                      <a:lnTo>
                        <a:pt x="4011" y="3840"/>
                      </a:lnTo>
                      <a:lnTo>
                        <a:pt x="3975" y="3884"/>
                      </a:lnTo>
                      <a:lnTo>
                        <a:pt x="3933" y="3926"/>
                      </a:lnTo>
                      <a:lnTo>
                        <a:pt x="3933" y="3926"/>
                      </a:lnTo>
                      <a:lnTo>
                        <a:pt x="3891" y="3968"/>
                      </a:lnTo>
                      <a:lnTo>
                        <a:pt x="3847" y="4004"/>
                      </a:lnTo>
                      <a:lnTo>
                        <a:pt x="3803" y="4040"/>
                      </a:lnTo>
                      <a:lnTo>
                        <a:pt x="3757" y="4070"/>
                      </a:lnTo>
                      <a:lnTo>
                        <a:pt x="3709" y="4100"/>
                      </a:lnTo>
                      <a:lnTo>
                        <a:pt x="3661" y="4126"/>
                      </a:lnTo>
                      <a:lnTo>
                        <a:pt x="3609" y="4152"/>
                      </a:lnTo>
                      <a:lnTo>
                        <a:pt x="3552" y="4174"/>
                      </a:lnTo>
                      <a:lnTo>
                        <a:pt x="3552" y="4174"/>
                      </a:lnTo>
                      <a:lnTo>
                        <a:pt x="3494" y="4196"/>
                      </a:lnTo>
                      <a:lnTo>
                        <a:pt x="3436" y="4214"/>
                      </a:lnTo>
                      <a:lnTo>
                        <a:pt x="3374" y="4230"/>
                      </a:lnTo>
                      <a:lnTo>
                        <a:pt x="3312" y="4242"/>
                      </a:lnTo>
                      <a:lnTo>
                        <a:pt x="3248" y="4254"/>
                      </a:lnTo>
                      <a:lnTo>
                        <a:pt x="3178" y="4262"/>
                      </a:lnTo>
                      <a:lnTo>
                        <a:pt x="3108" y="4270"/>
                      </a:lnTo>
                      <a:lnTo>
                        <a:pt x="3032" y="4274"/>
                      </a:lnTo>
                      <a:lnTo>
                        <a:pt x="3032" y="4274"/>
                      </a:lnTo>
                      <a:lnTo>
                        <a:pt x="2878" y="4280"/>
                      </a:lnTo>
                      <a:lnTo>
                        <a:pt x="2722" y="4284"/>
                      </a:lnTo>
                      <a:lnTo>
                        <a:pt x="2498" y="4286"/>
                      </a:lnTo>
                      <a:lnTo>
                        <a:pt x="2148" y="4286"/>
                      </a:lnTo>
                      <a:lnTo>
                        <a:pt x="2148" y="4286"/>
                      </a:lnTo>
                      <a:close/>
                      <a:moveTo>
                        <a:pt x="2148" y="386"/>
                      </a:moveTo>
                      <a:lnTo>
                        <a:pt x="2148" y="386"/>
                      </a:lnTo>
                      <a:lnTo>
                        <a:pt x="1801" y="388"/>
                      </a:lnTo>
                      <a:lnTo>
                        <a:pt x="1583" y="388"/>
                      </a:lnTo>
                      <a:lnTo>
                        <a:pt x="1431" y="392"/>
                      </a:lnTo>
                      <a:lnTo>
                        <a:pt x="1281" y="400"/>
                      </a:lnTo>
                      <a:lnTo>
                        <a:pt x="1281" y="400"/>
                      </a:lnTo>
                      <a:lnTo>
                        <a:pt x="1207" y="404"/>
                      </a:lnTo>
                      <a:lnTo>
                        <a:pt x="1141" y="410"/>
                      </a:lnTo>
                      <a:lnTo>
                        <a:pt x="1083" y="418"/>
                      </a:lnTo>
                      <a:lnTo>
                        <a:pt x="1031" y="428"/>
                      </a:lnTo>
                      <a:lnTo>
                        <a:pt x="987" y="440"/>
                      </a:lnTo>
                      <a:lnTo>
                        <a:pt x="947" y="450"/>
                      </a:lnTo>
                      <a:lnTo>
                        <a:pt x="913" y="462"/>
                      </a:lnTo>
                      <a:lnTo>
                        <a:pt x="883" y="472"/>
                      </a:lnTo>
                      <a:lnTo>
                        <a:pt x="883" y="472"/>
                      </a:lnTo>
                      <a:lnTo>
                        <a:pt x="845" y="488"/>
                      </a:lnTo>
                      <a:lnTo>
                        <a:pt x="813" y="504"/>
                      </a:lnTo>
                      <a:lnTo>
                        <a:pt x="781" y="520"/>
                      </a:lnTo>
                      <a:lnTo>
                        <a:pt x="749" y="540"/>
                      </a:lnTo>
                      <a:lnTo>
                        <a:pt x="721" y="560"/>
                      </a:lnTo>
                      <a:lnTo>
                        <a:pt x="690" y="582"/>
                      </a:lnTo>
                      <a:lnTo>
                        <a:pt x="662" y="606"/>
                      </a:lnTo>
                      <a:lnTo>
                        <a:pt x="634" y="634"/>
                      </a:lnTo>
                      <a:lnTo>
                        <a:pt x="634" y="634"/>
                      </a:lnTo>
                      <a:lnTo>
                        <a:pt x="608" y="662"/>
                      </a:lnTo>
                      <a:lnTo>
                        <a:pt x="584" y="690"/>
                      </a:lnTo>
                      <a:lnTo>
                        <a:pt x="562" y="718"/>
                      </a:lnTo>
                      <a:lnTo>
                        <a:pt x="542" y="746"/>
                      </a:lnTo>
                      <a:lnTo>
                        <a:pt x="522" y="778"/>
                      </a:lnTo>
                      <a:lnTo>
                        <a:pt x="506" y="810"/>
                      </a:lnTo>
                      <a:lnTo>
                        <a:pt x="490" y="844"/>
                      </a:lnTo>
                      <a:lnTo>
                        <a:pt x="474" y="880"/>
                      </a:lnTo>
                      <a:lnTo>
                        <a:pt x="474" y="880"/>
                      </a:lnTo>
                      <a:lnTo>
                        <a:pt x="464" y="910"/>
                      </a:lnTo>
                      <a:lnTo>
                        <a:pt x="452" y="944"/>
                      </a:lnTo>
                      <a:lnTo>
                        <a:pt x="440" y="984"/>
                      </a:lnTo>
                      <a:lnTo>
                        <a:pt x="430" y="1028"/>
                      </a:lnTo>
                      <a:lnTo>
                        <a:pt x="420" y="1079"/>
                      </a:lnTo>
                      <a:lnTo>
                        <a:pt x="412" y="1137"/>
                      </a:lnTo>
                      <a:lnTo>
                        <a:pt x="406" y="1203"/>
                      </a:lnTo>
                      <a:lnTo>
                        <a:pt x="400" y="1277"/>
                      </a:lnTo>
                      <a:lnTo>
                        <a:pt x="400" y="1277"/>
                      </a:lnTo>
                      <a:lnTo>
                        <a:pt x="394" y="1427"/>
                      </a:lnTo>
                      <a:lnTo>
                        <a:pt x="390" y="1579"/>
                      </a:lnTo>
                      <a:lnTo>
                        <a:pt x="388" y="1797"/>
                      </a:lnTo>
                      <a:lnTo>
                        <a:pt x="388" y="2143"/>
                      </a:lnTo>
                      <a:lnTo>
                        <a:pt x="388" y="2143"/>
                      </a:lnTo>
                      <a:lnTo>
                        <a:pt x="388" y="2489"/>
                      </a:lnTo>
                      <a:lnTo>
                        <a:pt x="390" y="2707"/>
                      </a:lnTo>
                      <a:lnTo>
                        <a:pt x="394" y="2859"/>
                      </a:lnTo>
                      <a:lnTo>
                        <a:pt x="400" y="3009"/>
                      </a:lnTo>
                      <a:lnTo>
                        <a:pt x="400" y="3009"/>
                      </a:lnTo>
                      <a:lnTo>
                        <a:pt x="406" y="3083"/>
                      </a:lnTo>
                      <a:lnTo>
                        <a:pt x="412" y="3149"/>
                      </a:lnTo>
                      <a:lnTo>
                        <a:pt x="420" y="3207"/>
                      </a:lnTo>
                      <a:lnTo>
                        <a:pt x="430" y="3258"/>
                      </a:lnTo>
                      <a:lnTo>
                        <a:pt x="440" y="3302"/>
                      </a:lnTo>
                      <a:lnTo>
                        <a:pt x="452" y="3342"/>
                      </a:lnTo>
                      <a:lnTo>
                        <a:pt x="464" y="3376"/>
                      </a:lnTo>
                      <a:lnTo>
                        <a:pt x="474" y="3406"/>
                      </a:lnTo>
                      <a:lnTo>
                        <a:pt x="474" y="3406"/>
                      </a:lnTo>
                      <a:lnTo>
                        <a:pt x="490" y="3442"/>
                      </a:lnTo>
                      <a:lnTo>
                        <a:pt x="506" y="3476"/>
                      </a:lnTo>
                      <a:lnTo>
                        <a:pt x="522" y="3508"/>
                      </a:lnTo>
                      <a:lnTo>
                        <a:pt x="542" y="3538"/>
                      </a:lnTo>
                      <a:lnTo>
                        <a:pt x="562" y="3568"/>
                      </a:lnTo>
                      <a:lnTo>
                        <a:pt x="584" y="3596"/>
                      </a:lnTo>
                      <a:lnTo>
                        <a:pt x="608" y="3624"/>
                      </a:lnTo>
                      <a:lnTo>
                        <a:pt x="634" y="3652"/>
                      </a:lnTo>
                      <a:lnTo>
                        <a:pt x="634" y="3652"/>
                      </a:lnTo>
                      <a:lnTo>
                        <a:pt x="662" y="3680"/>
                      </a:lnTo>
                      <a:lnTo>
                        <a:pt x="690" y="3704"/>
                      </a:lnTo>
                      <a:lnTo>
                        <a:pt x="721" y="3726"/>
                      </a:lnTo>
                      <a:lnTo>
                        <a:pt x="749" y="3746"/>
                      </a:lnTo>
                      <a:lnTo>
                        <a:pt x="781" y="3764"/>
                      </a:lnTo>
                      <a:lnTo>
                        <a:pt x="813" y="3782"/>
                      </a:lnTo>
                      <a:lnTo>
                        <a:pt x="847" y="3798"/>
                      </a:lnTo>
                      <a:lnTo>
                        <a:pt x="883" y="3812"/>
                      </a:lnTo>
                      <a:lnTo>
                        <a:pt x="883" y="3812"/>
                      </a:lnTo>
                      <a:lnTo>
                        <a:pt x="913" y="3824"/>
                      </a:lnTo>
                      <a:lnTo>
                        <a:pt x="947" y="3836"/>
                      </a:lnTo>
                      <a:lnTo>
                        <a:pt x="987" y="3846"/>
                      </a:lnTo>
                      <a:lnTo>
                        <a:pt x="1031" y="3858"/>
                      </a:lnTo>
                      <a:lnTo>
                        <a:pt x="1083" y="3866"/>
                      </a:lnTo>
                      <a:lnTo>
                        <a:pt x="1141" y="3876"/>
                      </a:lnTo>
                      <a:lnTo>
                        <a:pt x="1207" y="3882"/>
                      </a:lnTo>
                      <a:lnTo>
                        <a:pt x="1281" y="3886"/>
                      </a:lnTo>
                      <a:lnTo>
                        <a:pt x="1281" y="3886"/>
                      </a:lnTo>
                      <a:lnTo>
                        <a:pt x="1431" y="3892"/>
                      </a:lnTo>
                      <a:lnTo>
                        <a:pt x="1583" y="3896"/>
                      </a:lnTo>
                      <a:lnTo>
                        <a:pt x="1801" y="3898"/>
                      </a:lnTo>
                      <a:lnTo>
                        <a:pt x="2148" y="3900"/>
                      </a:lnTo>
                      <a:lnTo>
                        <a:pt x="2148" y="3900"/>
                      </a:lnTo>
                      <a:lnTo>
                        <a:pt x="2492" y="3898"/>
                      </a:lnTo>
                      <a:lnTo>
                        <a:pt x="2712" y="3896"/>
                      </a:lnTo>
                      <a:lnTo>
                        <a:pt x="2864" y="3892"/>
                      </a:lnTo>
                      <a:lnTo>
                        <a:pt x="3014" y="3886"/>
                      </a:lnTo>
                      <a:lnTo>
                        <a:pt x="3014" y="3886"/>
                      </a:lnTo>
                      <a:lnTo>
                        <a:pt x="3088" y="3882"/>
                      </a:lnTo>
                      <a:lnTo>
                        <a:pt x="3154" y="3876"/>
                      </a:lnTo>
                      <a:lnTo>
                        <a:pt x="3212" y="3866"/>
                      </a:lnTo>
                      <a:lnTo>
                        <a:pt x="3264" y="3858"/>
                      </a:lnTo>
                      <a:lnTo>
                        <a:pt x="3308" y="3846"/>
                      </a:lnTo>
                      <a:lnTo>
                        <a:pt x="3348" y="3836"/>
                      </a:lnTo>
                      <a:lnTo>
                        <a:pt x="3382" y="3824"/>
                      </a:lnTo>
                      <a:lnTo>
                        <a:pt x="3412" y="3812"/>
                      </a:lnTo>
                      <a:lnTo>
                        <a:pt x="3412" y="3812"/>
                      </a:lnTo>
                      <a:lnTo>
                        <a:pt x="3448" y="3798"/>
                      </a:lnTo>
                      <a:lnTo>
                        <a:pt x="3482" y="3782"/>
                      </a:lnTo>
                      <a:lnTo>
                        <a:pt x="3514" y="3764"/>
                      </a:lnTo>
                      <a:lnTo>
                        <a:pt x="3544" y="3746"/>
                      </a:lnTo>
                      <a:lnTo>
                        <a:pt x="3574" y="3726"/>
                      </a:lnTo>
                      <a:lnTo>
                        <a:pt x="3603" y="3704"/>
                      </a:lnTo>
                      <a:lnTo>
                        <a:pt x="3631" y="3680"/>
                      </a:lnTo>
                      <a:lnTo>
                        <a:pt x="3659" y="3652"/>
                      </a:lnTo>
                      <a:lnTo>
                        <a:pt x="3659" y="3652"/>
                      </a:lnTo>
                      <a:lnTo>
                        <a:pt x="3687" y="3624"/>
                      </a:lnTo>
                      <a:lnTo>
                        <a:pt x="3711" y="3596"/>
                      </a:lnTo>
                      <a:lnTo>
                        <a:pt x="3733" y="3568"/>
                      </a:lnTo>
                      <a:lnTo>
                        <a:pt x="3753" y="3538"/>
                      </a:lnTo>
                      <a:lnTo>
                        <a:pt x="3771" y="3508"/>
                      </a:lnTo>
                      <a:lnTo>
                        <a:pt x="3789" y="3476"/>
                      </a:lnTo>
                      <a:lnTo>
                        <a:pt x="3805" y="3442"/>
                      </a:lnTo>
                      <a:lnTo>
                        <a:pt x="3819" y="3406"/>
                      </a:lnTo>
                      <a:lnTo>
                        <a:pt x="3819" y="3406"/>
                      </a:lnTo>
                      <a:lnTo>
                        <a:pt x="3831" y="3376"/>
                      </a:lnTo>
                      <a:lnTo>
                        <a:pt x="3843" y="3342"/>
                      </a:lnTo>
                      <a:lnTo>
                        <a:pt x="3853" y="3302"/>
                      </a:lnTo>
                      <a:lnTo>
                        <a:pt x="3863" y="3258"/>
                      </a:lnTo>
                      <a:lnTo>
                        <a:pt x="3873" y="3207"/>
                      </a:lnTo>
                      <a:lnTo>
                        <a:pt x="3881" y="3149"/>
                      </a:lnTo>
                      <a:lnTo>
                        <a:pt x="3889" y="3083"/>
                      </a:lnTo>
                      <a:lnTo>
                        <a:pt x="3893" y="3009"/>
                      </a:lnTo>
                      <a:lnTo>
                        <a:pt x="3893" y="3009"/>
                      </a:lnTo>
                      <a:lnTo>
                        <a:pt x="3899" y="2859"/>
                      </a:lnTo>
                      <a:lnTo>
                        <a:pt x="3903" y="2705"/>
                      </a:lnTo>
                      <a:lnTo>
                        <a:pt x="3905" y="2487"/>
                      </a:lnTo>
                      <a:lnTo>
                        <a:pt x="3905" y="2143"/>
                      </a:lnTo>
                      <a:lnTo>
                        <a:pt x="3905" y="2143"/>
                      </a:lnTo>
                      <a:lnTo>
                        <a:pt x="3905" y="1797"/>
                      </a:lnTo>
                      <a:lnTo>
                        <a:pt x="3903" y="1579"/>
                      </a:lnTo>
                      <a:lnTo>
                        <a:pt x="3899" y="1427"/>
                      </a:lnTo>
                      <a:lnTo>
                        <a:pt x="3893" y="1277"/>
                      </a:lnTo>
                      <a:lnTo>
                        <a:pt x="3893" y="1277"/>
                      </a:lnTo>
                      <a:lnTo>
                        <a:pt x="3889" y="1203"/>
                      </a:lnTo>
                      <a:lnTo>
                        <a:pt x="3881" y="1137"/>
                      </a:lnTo>
                      <a:lnTo>
                        <a:pt x="3873" y="1079"/>
                      </a:lnTo>
                      <a:lnTo>
                        <a:pt x="3863" y="1028"/>
                      </a:lnTo>
                      <a:lnTo>
                        <a:pt x="3853" y="984"/>
                      </a:lnTo>
                      <a:lnTo>
                        <a:pt x="3843" y="944"/>
                      </a:lnTo>
                      <a:lnTo>
                        <a:pt x="3831" y="910"/>
                      </a:lnTo>
                      <a:lnTo>
                        <a:pt x="3819" y="880"/>
                      </a:lnTo>
                      <a:lnTo>
                        <a:pt x="3819" y="880"/>
                      </a:lnTo>
                      <a:lnTo>
                        <a:pt x="3805" y="844"/>
                      </a:lnTo>
                      <a:lnTo>
                        <a:pt x="3789" y="810"/>
                      </a:lnTo>
                      <a:lnTo>
                        <a:pt x="3771" y="778"/>
                      </a:lnTo>
                      <a:lnTo>
                        <a:pt x="3753" y="746"/>
                      </a:lnTo>
                      <a:lnTo>
                        <a:pt x="3733" y="718"/>
                      </a:lnTo>
                      <a:lnTo>
                        <a:pt x="3711" y="690"/>
                      </a:lnTo>
                      <a:lnTo>
                        <a:pt x="3687" y="662"/>
                      </a:lnTo>
                      <a:lnTo>
                        <a:pt x="3659" y="634"/>
                      </a:lnTo>
                      <a:lnTo>
                        <a:pt x="3659" y="634"/>
                      </a:lnTo>
                      <a:lnTo>
                        <a:pt x="3631" y="606"/>
                      </a:lnTo>
                      <a:lnTo>
                        <a:pt x="3603" y="582"/>
                      </a:lnTo>
                      <a:lnTo>
                        <a:pt x="3574" y="560"/>
                      </a:lnTo>
                      <a:lnTo>
                        <a:pt x="3544" y="540"/>
                      </a:lnTo>
                      <a:lnTo>
                        <a:pt x="3514" y="520"/>
                      </a:lnTo>
                      <a:lnTo>
                        <a:pt x="3482" y="504"/>
                      </a:lnTo>
                      <a:lnTo>
                        <a:pt x="3448" y="488"/>
                      </a:lnTo>
                      <a:lnTo>
                        <a:pt x="3412" y="472"/>
                      </a:lnTo>
                      <a:lnTo>
                        <a:pt x="3412" y="472"/>
                      </a:lnTo>
                      <a:lnTo>
                        <a:pt x="3382" y="462"/>
                      </a:lnTo>
                      <a:lnTo>
                        <a:pt x="3348" y="450"/>
                      </a:lnTo>
                      <a:lnTo>
                        <a:pt x="3308" y="440"/>
                      </a:lnTo>
                      <a:lnTo>
                        <a:pt x="3264" y="428"/>
                      </a:lnTo>
                      <a:lnTo>
                        <a:pt x="3212" y="418"/>
                      </a:lnTo>
                      <a:lnTo>
                        <a:pt x="3154" y="410"/>
                      </a:lnTo>
                      <a:lnTo>
                        <a:pt x="3088" y="404"/>
                      </a:lnTo>
                      <a:lnTo>
                        <a:pt x="3014" y="400"/>
                      </a:lnTo>
                      <a:lnTo>
                        <a:pt x="3014" y="400"/>
                      </a:lnTo>
                      <a:lnTo>
                        <a:pt x="2864" y="392"/>
                      </a:lnTo>
                      <a:lnTo>
                        <a:pt x="2712" y="388"/>
                      </a:lnTo>
                      <a:lnTo>
                        <a:pt x="2492" y="388"/>
                      </a:lnTo>
                      <a:lnTo>
                        <a:pt x="2148" y="386"/>
                      </a:lnTo>
                      <a:lnTo>
                        <a:pt x="2148" y="386"/>
                      </a:lnTo>
                      <a:close/>
                    </a:path>
                  </a:pathLst>
                </a:custGeom>
                <a:grpFill/>
                <a:ln w="9525">
                  <a:noFill/>
                  <a:round/>
                </a:ln>
              </p:spPr>
              <p:txBody>
                <a:bodyPr vert="horz" wrap="square" lIns="91440" tIns="45720" rIns="91440" bIns="45720" numCol="1" anchor="t" anchorCtr="0" compatLnSpc="1"/>
                <a:lstStyle/>
                <a:p>
                  <a:endParaRPr lang="id-ID"/>
                </a:p>
              </p:txBody>
            </p:sp>
            <p:sp>
              <p:nvSpPr>
                <p:cNvPr id="15" name="Freeform 10"/>
                <p:cNvSpPr/>
                <p:nvPr/>
              </p:nvSpPr>
              <p:spPr bwMode="auto">
                <a:xfrm>
                  <a:off x="2622044" y="989172"/>
                  <a:ext cx="87052" cy="86546"/>
                </a:xfrm>
                <a:custGeom>
                  <a:avLst/>
                  <a:gdLst>
                    <a:gd name="T0" fmla="*/ 516 w 516"/>
                    <a:gd name="T1" fmla="*/ 258 h 513"/>
                    <a:gd name="T2" fmla="*/ 510 w 516"/>
                    <a:gd name="T3" fmla="*/ 310 h 513"/>
                    <a:gd name="T4" fmla="*/ 496 w 516"/>
                    <a:gd name="T5" fmla="*/ 357 h 513"/>
                    <a:gd name="T6" fmla="*/ 472 w 516"/>
                    <a:gd name="T7" fmla="*/ 401 h 513"/>
                    <a:gd name="T8" fmla="*/ 440 w 516"/>
                    <a:gd name="T9" fmla="*/ 439 h 513"/>
                    <a:gd name="T10" fmla="*/ 402 w 516"/>
                    <a:gd name="T11" fmla="*/ 469 h 513"/>
                    <a:gd name="T12" fmla="*/ 358 w 516"/>
                    <a:gd name="T13" fmla="*/ 493 h 513"/>
                    <a:gd name="T14" fmla="*/ 310 w 516"/>
                    <a:gd name="T15" fmla="*/ 509 h 513"/>
                    <a:gd name="T16" fmla="*/ 258 w 516"/>
                    <a:gd name="T17" fmla="*/ 513 h 513"/>
                    <a:gd name="T18" fmla="*/ 232 w 516"/>
                    <a:gd name="T19" fmla="*/ 513 h 513"/>
                    <a:gd name="T20" fmla="*/ 182 w 516"/>
                    <a:gd name="T21" fmla="*/ 501 h 513"/>
                    <a:gd name="T22" fmla="*/ 136 w 516"/>
                    <a:gd name="T23" fmla="*/ 483 h 513"/>
                    <a:gd name="T24" fmla="*/ 94 w 516"/>
                    <a:gd name="T25" fmla="*/ 455 h 513"/>
                    <a:gd name="T26" fmla="*/ 60 w 516"/>
                    <a:gd name="T27" fmla="*/ 419 h 513"/>
                    <a:gd name="T28" fmla="*/ 32 w 516"/>
                    <a:gd name="T29" fmla="*/ 379 h 513"/>
                    <a:gd name="T30" fmla="*/ 12 w 516"/>
                    <a:gd name="T31" fmla="*/ 333 h 513"/>
                    <a:gd name="T32" fmla="*/ 2 w 516"/>
                    <a:gd name="T33" fmla="*/ 284 h 513"/>
                    <a:gd name="T34" fmla="*/ 0 w 516"/>
                    <a:gd name="T35" fmla="*/ 258 h 513"/>
                    <a:gd name="T36" fmla="*/ 6 w 516"/>
                    <a:gd name="T37" fmla="*/ 206 h 513"/>
                    <a:gd name="T38" fmla="*/ 22 w 516"/>
                    <a:gd name="T39" fmla="*/ 158 h 513"/>
                    <a:gd name="T40" fmla="*/ 44 w 516"/>
                    <a:gd name="T41" fmla="*/ 114 h 513"/>
                    <a:gd name="T42" fmla="*/ 76 w 516"/>
                    <a:gd name="T43" fmla="*/ 76 h 513"/>
                    <a:gd name="T44" fmla="*/ 114 w 516"/>
                    <a:gd name="T45" fmla="*/ 44 h 513"/>
                    <a:gd name="T46" fmla="*/ 158 w 516"/>
                    <a:gd name="T47" fmla="*/ 20 h 513"/>
                    <a:gd name="T48" fmla="*/ 206 w 516"/>
                    <a:gd name="T49" fmla="*/ 6 h 513"/>
                    <a:gd name="T50" fmla="*/ 258 w 516"/>
                    <a:gd name="T51" fmla="*/ 0 h 513"/>
                    <a:gd name="T52" fmla="*/ 284 w 516"/>
                    <a:gd name="T53" fmla="*/ 2 h 513"/>
                    <a:gd name="T54" fmla="*/ 334 w 516"/>
                    <a:gd name="T55" fmla="*/ 12 h 513"/>
                    <a:gd name="T56" fmla="*/ 380 w 516"/>
                    <a:gd name="T57" fmla="*/ 30 h 513"/>
                    <a:gd name="T58" fmla="*/ 422 w 516"/>
                    <a:gd name="T59" fmla="*/ 58 h 513"/>
                    <a:gd name="T60" fmla="*/ 456 w 516"/>
                    <a:gd name="T61" fmla="*/ 94 h 513"/>
                    <a:gd name="T62" fmla="*/ 484 w 516"/>
                    <a:gd name="T63" fmla="*/ 134 h 513"/>
                    <a:gd name="T64" fmla="*/ 504 w 516"/>
                    <a:gd name="T65" fmla="*/ 180 h 513"/>
                    <a:gd name="T66" fmla="*/ 514 w 516"/>
                    <a:gd name="T67" fmla="*/ 2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6" h="513">
                      <a:moveTo>
                        <a:pt x="516" y="258"/>
                      </a:moveTo>
                      <a:lnTo>
                        <a:pt x="516" y="258"/>
                      </a:lnTo>
                      <a:lnTo>
                        <a:pt x="514" y="284"/>
                      </a:lnTo>
                      <a:lnTo>
                        <a:pt x="510" y="310"/>
                      </a:lnTo>
                      <a:lnTo>
                        <a:pt x="504" y="333"/>
                      </a:lnTo>
                      <a:lnTo>
                        <a:pt x="496" y="357"/>
                      </a:lnTo>
                      <a:lnTo>
                        <a:pt x="484" y="379"/>
                      </a:lnTo>
                      <a:lnTo>
                        <a:pt x="472" y="401"/>
                      </a:lnTo>
                      <a:lnTo>
                        <a:pt x="456" y="419"/>
                      </a:lnTo>
                      <a:lnTo>
                        <a:pt x="440" y="439"/>
                      </a:lnTo>
                      <a:lnTo>
                        <a:pt x="422" y="455"/>
                      </a:lnTo>
                      <a:lnTo>
                        <a:pt x="402" y="469"/>
                      </a:lnTo>
                      <a:lnTo>
                        <a:pt x="380" y="483"/>
                      </a:lnTo>
                      <a:lnTo>
                        <a:pt x="358" y="493"/>
                      </a:lnTo>
                      <a:lnTo>
                        <a:pt x="334" y="501"/>
                      </a:lnTo>
                      <a:lnTo>
                        <a:pt x="310" y="509"/>
                      </a:lnTo>
                      <a:lnTo>
                        <a:pt x="284" y="513"/>
                      </a:lnTo>
                      <a:lnTo>
                        <a:pt x="258" y="513"/>
                      </a:lnTo>
                      <a:lnTo>
                        <a:pt x="258" y="513"/>
                      </a:lnTo>
                      <a:lnTo>
                        <a:pt x="232" y="513"/>
                      </a:lnTo>
                      <a:lnTo>
                        <a:pt x="206" y="509"/>
                      </a:lnTo>
                      <a:lnTo>
                        <a:pt x="182" y="501"/>
                      </a:lnTo>
                      <a:lnTo>
                        <a:pt x="158" y="493"/>
                      </a:lnTo>
                      <a:lnTo>
                        <a:pt x="136" y="483"/>
                      </a:lnTo>
                      <a:lnTo>
                        <a:pt x="114" y="469"/>
                      </a:lnTo>
                      <a:lnTo>
                        <a:pt x="94" y="455"/>
                      </a:lnTo>
                      <a:lnTo>
                        <a:pt x="76" y="439"/>
                      </a:lnTo>
                      <a:lnTo>
                        <a:pt x="60" y="419"/>
                      </a:lnTo>
                      <a:lnTo>
                        <a:pt x="44" y="401"/>
                      </a:lnTo>
                      <a:lnTo>
                        <a:pt x="32" y="379"/>
                      </a:lnTo>
                      <a:lnTo>
                        <a:pt x="22" y="357"/>
                      </a:lnTo>
                      <a:lnTo>
                        <a:pt x="12" y="333"/>
                      </a:lnTo>
                      <a:lnTo>
                        <a:pt x="6" y="310"/>
                      </a:lnTo>
                      <a:lnTo>
                        <a:pt x="2" y="284"/>
                      </a:lnTo>
                      <a:lnTo>
                        <a:pt x="0" y="258"/>
                      </a:lnTo>
                      <a:lnTo>
                        <a:pt x="0" y="258"/>
                      </a:lnTo>
                      <a:lnTo>
                        <a:pt x="2" y="230"/>
                      </a:lnTo>
                      <a:lnTo>
                        <a:pt x="6" y="206"/>
                      </a:lnTo>
                      <a:lnTo>
                        <a:pt x="12" y="180"/>
                      </a:lnTo>
                      <a:lnTo>
                        <a:pt x="22" y="158"/>
                      </a:lnTo>
                      <a:lnTo>
                        <a:pt x="32" y="134"/>
                      </a:lnTo>
                      <a:lnTo>
                        <a:pt x="44" y="114"/>
                      </a:lnTo>
                      <a:lnTo>
                        <a:pt x="60" y="94"/>
                      </a:lnTo>
                      <a:lnTo>
                        <a:pt x="76" y="76"/>
                      </a:lnTo>
                      <a:lnTo>
                        <a:pt x="94" y="58"/>
                      </a:lnTo>
                      <a:lnTo>
                        <a:pt x="114" y="44"/>
                      </a:lnTo>
                      <a:lnTo>
                        <a:pt x="136" y="30"/>
                      </a:lnTo>
                      <a:lnTo>
                        <a:pt x="158" y="20"/>
                      </a:lnTo>
                      <a:lnTo>
                        <a:pt x="182" y="12"/>
                      </a:lnTo>
                      <a:lnTo>
                        <a:pt x="206" y="6"/>
                      </a:lnTo>
                      <a:lnTo>
                        <a:pt x="232" y="2"/>
                      </a:lnTo>
                      <a:lnTo>
                        <a:pt x="258" y="0"/>
                      </a:lnTo>
                      <a:lnTo>
                        <a:pt x="258" y="0"/>
                      </a:lnTo>
                      <a:lnTo>
                        <a:pt x="284" y="2"/>
                      </a:lnTo>
                      <a:lnTo>
                        <a:pt x="310" y="6"/>
                      </a:lnTo>
                      <a:lnTo>
                        <a:pt x="334" y="12"/>
                      </a:lnTo>
                      <a:lnTo>
                        <a:pt x="358" y="20"/>
                      </a:lnTo>
                      <a:lnTo>
                        <a:pt x="380" y="30"/>
                      </a:lnTo>
                      <a:lnTo>
                        <a:pt x="402" y="44"/>
                      </a:lnTo>
                      <a:lnTo>
                        <a:pt x="422" y="58"/>
                      </a:lnTo>
                      <a:lnTo>
                        <a:pt x="440" y="76"/>
                      </a:lnTo>
                      <a:lnTo>
                        <a:pt x="456" y="94"/>
                      </a:lnTo>
                      <a:lnTo>
                        <a:pt x="472" y="114"/>
                      </a:lnTo>
                      <a:lnTo>
                        <a:pt x="484" y="134"/>
                      </a:lnTo>
                      <a:lnTo>
                        <a:pt x="496" y="158"/>
                      </a:lnTo>
                      <a:lnTo>
                        <a:pt x="504" y="180"/>
                      </a:lnTo>
                      <a:lnTo>
                        <a:pt x="510" y="206"/>
                      </a:lnTo>
                      <a:lnTo>
                        <a:pt x="514" y="230"/>
                      </a:lnTo>
                      <a:lnTo>
                        <a:pt x="516" y="258"/>
                      </a:lnTo>
                    </a:path>
                  </a:pathLst>
                </a:custGeom>
                <a:grpFill/>
                <a:ln w="9525">
                  <a:noFill/>
                  <a:round/>
                </a:ln>
              </p:spPr>
              <p:txBody>
                <a:bodyPr vert="horz" wrap="square" lIns="91440" tIns="45720" rIns="91440" bIns="45720" numCol="1" anchor="t" anchorCtr="0" compatLnSpc="1"/>
                <a:lstStyle/>
                <a:p>
                  <a:endParaRPr lang="id-ID"/>
                </a:p>
              </p:txBody>
            </p:sp>
          </p:grpSp>
          <p:sp>
            <p:nvSpPr>
              <p:cNvPr id="13" name="Freeform: Shape 12"/>
              <p:cNvSpPr/>
              <p:nvPr/>
            </p:nvSpPr>
            <p:spPr>
              <a:xfrm>
                <a:off x="1128190" y="5815415"/>
                <a:ext cx="305584" cy="305584"/>
              </a:xfrm>
              <a:custGeom>
                <a:avLst/>
                <a:gdLst>
                  <a:gd name="connsiteX0" fmla="*/ 152792 w 305584"/>
                  <a:gd name="connsiteY0" fmla="*/ 59791 h 305584"/>
                  <a:gd name="connsiteX1" fmla="*/ 59791 w 305584"/>
                  <a:gd name="connsiteY1" fmla="*/ 152790 h 305584"/>
                  <a:gd name="connsiteX2" fmla="*/ 152792 w 305584"/>
                  <a:gd name="connsiteY2" fmla="*/ 245789 h 305584"/>
                  <a:gd name="connsiteX3" fmla="*/ 245793 w 305584"/>
                  <a:gd name="connsiteY3" fmla="*/ 152790 h 305584"/>
                  <a:gd name="connsiteX4" fmla="*/ 152792 w 305584"/>
                  <a:gd name="connsiteY4" fmla="*/ 59791 h 305584"/>
                  <a:gd name="connsiteX5" fmla="*/ 152792 w 305584"/>
                  <a:gd name="connsiteY5" fmla="*/ 0 h 305584"/>
                  <a:gd name="connsiteX6" fmla="*/ 305584 w 305584"/>
                  <a:gd name="connsiteY6" fmla="*/ 152792 h 305584"/>
                  <a:gd name="connsiteX7" fmla="*/ 152792 w 305584"/>
                  <a:gd name="connsiteY7" fmla="*/ 305584 h 305584"/>
                  <a:gd name="connsiteX8" fmla="*/ 0 w 305584"/>
                  <a:gd name="connsiteY8" fmla="*/ 152792 h 305584"/>
                  <a:gd name="connsiteX9" fmla="*/ 152792 w 305584"/>
                  <a:gd name="connsiteY9" fmla="*/ 0 h 30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84" h="305584">
                    <a:moveTo>
                      <a:pt x="152792" y="59791"/>
                    </a:moveTo>
                    <a:cubicBezTo>
                      <a:pt x="101429" y="59791"/>
                      <a:pt x="59791" y="101428"/>
                      <a:pt x="59791" y="152790"/>
                    </a:cubicBezTo>
                    <a:cubicBezTo>
                      <a:pt x="59791" y="204152"/>
                      <a:pt x="101429" y="245789"/>
                      <a:pt x="152792" y="245789"/>
                    </a:cubicBezTo>
                    <a:cubicBezTo>
                      <a:pt x="204155" y="245789"/>
                      <a:pt x="245793" y="204152"/>
                      <a:pt x="245793" y="152790"/>
                    </a:cubicBezTo>
                    <a:cubicBezTo>
                      <a:pt x="245793" y="101428"/>
                      <a:pt x="204155" y="59791"/>
                      <a:pt x="152792" y="59791"/>
                    </a:cubicBezTo>
                    <a:close/>
                    <a:moveTo>
                      <a:pt x="152792" y="0"/>
                    </a:moveTo>
                    <a:cubicBezTo>
                      <a:pt x="237177" y="0"/>
                      <a:pt x="305584" y="68407"/>
                      <a:pt x="305584" y="152792"/>
                    </a:cubicBezTo>
                    <a:cubicBezTo>
                      <a:pt x="305584" y="237177"/>
                      <a:pt x="237177" y="305584"/>
                      <a:pt x="152792" y="305584"/>
                    </a:cubicBezTo>
                    <a:cubicBezTo>
                      <a:pt x="68407" y="305584"/>
                      <a:pt x="0" y="237177"/>
                      <a:pt x="0" y="152792"/>
                    </a:cubicBezTo>
                    <a:cubicBezTo>
                      <a:pt x="0" y="68407"/>
                      <a:pt x="68407" y="0"/>
                      <a:pt x="152792"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grpSp>
      <p:sp>
        <p:nvSpPr>
          <p:cNvPr id="16" name="TextBox 15"/>
          <p:cNvSpPr txBox="1"/>
          <p:nvPr userDrawn="1"/>
        </p:nvSpPr>
        <p:spPr>
          <a:xfrm rot="10800000" flipV="1">
            <a:off x="17804923" y="105559"/>
            <a:ext cx="1783356" cy="923330"/>
          </a:xfrm>
          <a:prstGeom prst="rect">
            <a:avLst/>
          </a:prstGeom>
          <a:noFill/>
        </p:spPr>
        <p:txBody>
          <a:bodyPr wrap="square" rtlCol="0">
            <a:spAutoFit/>
          </a:bodyPr>
          <a:lstStyle/>
          <a:p>
            <a:pPr algn="ctr"/>
            <a:fld id="{260E2A6B-A809-4840-BF14-8648BC0BDF87}" type="slidenum">
              <a:rPr lang="id-ID" sz="5400" b="1" i="0" smtClean="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a:t>
            </a:fld>
            <a:endParaRPr lang="id-ID" sz="23900" b="1" i="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
        <p:nvSpPr>
          <p:cNvPr id="17" name="TextBox 16"/>
          <p:cNvSpPr txBox="1"/>
          <p:nvPr userDrawn="1"/>
        </p:nvSpPr>
        <p:spPr>
          <a:xfrm>
            <a:off x="17610491" y="249921"/>
            <a:ext cx="862993" cy="307777"/>
          </a:xfrm>
          <a:prstGeom prst="rect">
            <a:avLst/>
          </a:prstGeom>
          <a:noFill/>
        </p:spPr>
        <p:txBody>
          <a:bodyPr wrap="none" rtlCol="0">
            <a:spAutoFit/>
          </a:bodyPr>
          <a:lstStyle/>
          <a:p>
            <a:pPr algn="l"/>
            <a:r>
              <a:rPr lang="en-US" sz="1400" spc="30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PAGE/</a:t>
            </a:r>
            <a:endParaRPr lang="id-ID" sz="1400" spc="30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663210" y="1523999"/>
            <a:ext cx="16150619" cy="4384432"/>
          </a:xfrm>
          <a:prstGeom prst="rect">
            <a:avLst/>
          </a:prstGeom>
        </p:spPr>
        <p:txBody>
          <a:bodyPr/>
          <a:lstStyle>
            <a:lvl1pPr marL="0" indent="0" algn="ctr">
              <a:buNone/>
              <a:defRPr sz="4000">
                <a:solidFill>
                  <a:schemeClr val="tx1">
                    <a:lumMod val="65000"/>
                    <a:lumOff val="35000"/>
                  </a:schemeClr>
                </a:solidFill>
              </a:defRPr>
            </a:lvl1pPr>
          </a:lstStyle>
          <a:p>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1563328" y="1418492"/>
            <a:ext cx="7912841" cy="3995167"/>
          </a:xfrm>
          <a:prstGeom prst="rect">
            <a:avLst/>
          </a:prstGeom>
        </p:spPr>
        <p:txBody>
          <a:bodyPr/>
          <a:lstStyle>
            <a:lvl1pPr marL="0" indent="0" algn="ctr">
              <a:buNone/>
              <a:defRPr sz="4000">
                <a:solidFill>
                  <a:schemeClr val="tx1">
                    <a:lumMod val="65000"/>
                    <a:lumOff val="35000"/>
                  </a:schemeClr>
                </a:solidFill>
              </a:defRPr>
            </a:lvl1pPr>
          </a:lstStyle>
          <a:p>
            <a:endParaRPr lang="id-ID"/>
          </a:p>
        </p:txBody>
      </p:sp>
      <p:sp>
        <p:nvSpPr>
          <p:cNvPr id="7" name="Picture Placeholder 2"/>
          <p:cNvSpPr>
            <a:spLocks noGrp="1"/>
          </p:cNvSpPr>
          <p:nvPr>
            <p:ph type="pic" sz="quarter" idx="12"/>
          </p:nvPr>
        </p:nvSpPr>
        <p:spPr>
          <a:xfrm>
            <a:off x="1563328" y="5559141"/>
            <a:ext cx="7912841" cy="3995167"/>
          </a:xfrm>
          <a:prstGeom prst="rect">
            <a:avLst/>
          </a:prstGeom>
        </p:spPr>
        <p:txBody>
          <a:bodyPr/>
          <a:lstStyle>
            <a:lvl1pPr marL="0" indent="0" algn="ctr">
              <a:buNone/>
              <a:defRPr sz="40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2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Freeform: Shape 32"/>
          <p:cNvSpPr/>
          <p:nvPr userDrawn="1"/>
        </p:nvSpPr>
        <p:spPr>
          <a:xfrm>
            <a:off x="0" y="9766851"/>
            <a:ext cx="18039806" cy="1205949"/>
          </a:xfrm>
          <a:custGeom>
            <a:avLst/>
            <a:gdLst>
              <a:gd name="connsiteX0" fmla="*/ 1017668 w 18039806"/>
              <a:gd name="connsiteY0" fmla="*/ 22 h 1205949"/>
              <a:gd name="connsiteX1" fmla="*/ 1155689 w 18039806"/>
              <a:gd name="connsiteY1" fmla="*/ 4600 h 1205949"/>
              <a:gd name="connsiteX2" fmla="*/ 18039806 w 18039806"/>
              <a:gd name="connsiteY2" fmla="*/ 1205947 h 1205949"/>
              <a:gd name="connsiteX3" fmla="*/ 0 w 18039806"/>
              <a:gd name="connsiteY3" fmla="*/ 1205949 h 1205949"/>
              <a:gd name="connsiteX4" fmla="*/ 0 w 18039806"/>
              <a:gd name="connsiteY4" fmla="*/ 326707 h 1205949"/>
              <a:gd name="connsiteX5" fmla="*/ 37432 w 18039806"/>
              <a:gd name="connsiteY5" fmla="*/ 298589 h 1205949"/>
              <a:gd name="connsiteX6" fmla="*/ 617958 w 18039806"/>
              <a:gd name="connsiteY6" fmla="*/ 47178 h 1205949"/>
              <a:gd name="connsiteX7" fmla="*/ 1017668 w 18039806"/>
              <a:gd name="connsiteY7" fmla="*/ 22 h 120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9806" h="1205949">
                <a:moveTo>
                  <a:pt x="1017668" y="22"/>
                </a:moveTo>
                <a:cubicBezTo>
                  <a:pt x="1063343" y="-201"/>
                  <a:pt x="1109373" y="1304"/>
                  <a:pt x="1155689" y="4600"/>
                </a:cubicBezTo>
                <a:lnTo>
                  <a:pt x="18039806" y="1205947"/>
                </a:lnTo>
                <a:lnTo>
                  <a:pt x="0" y="1205949"/>
                </a:lnTo>
                <a:lnTo>
                  <a:pt x="0" y="326707"/>
                </a:lnTo>
                <a:lnTo>
                  <a:pt x="37432" y="298589"/>
                </a:lnTo>
                <a:cubicBezTo>
                  <a:pt x="212478" y="182383"/>
                  <a:pt x="408603" y="96311"/>
                  <a:pt x="617958" y="47178"/>
                </a:cubicBezTo>
                <a:cubicBezTo>
                  <a:pt x="746794" y="16944"/>
                  <a:pt x="880639" y="695"/>
                  <a:pt x="1017668" y="22"/>
                </a:cubicBezTo>
                <a:close/>
              </a:path>
            </a:pathLst>
          </a:cu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Freeform: Shape 34"/>
          <p:cNvSpPr/>
          <p:nvPr userDrawn="1"/>
        </p:nvSpPr>
        <p:spPr>
          <a:xfrm flipH="1">
            <a:off x="1510055" y="0"/>
            <a:ext cx="17966983" cy="1205946"/>
          </a:xfrm>
          <a:custGeom>
            <a:avLst/>
            <a:gdLst>
              <a:gd name="connsiteX0" fmla="*/ 17966983 w 17966983"/>
              <a:gd name="connsiteY0" fmla="*/ 0 h 1205946"/>
              <a:gd name="connsiteX1" fmla="*/ 0 w 17966983"/>
              <a:gd name="connsiteY1" fmla="*/ 0 h 1205946"/>
              <a:gd name="connsiteX2" fmla="*/ 0 w 17966983"/>
              <a:gd name="connsiteY2" fmla="*/ 927978 h 1205946"/>
              <a:gd name="connsiteX3" fmla="*/ 146390 w 17966983"/>
              <a:gd name="connsiteY3" fmla="*/ 1013268 h 1205946"/>
              <a:gd name="connsiteX4" fmla="*/ 545134 w 17966983"/>
              <a:gd name="connsiteY4" fmla="*/ 1158769 h 1205946"/>
              <a:gd name="connsiteX5" fmla="*/ 944844 w 17966983"/>
              <a:gd name="connsiteY5" fmla="*/ 1205925 h 1205946"/>
              <a:gd name="connsiteX6" fmla="*/ 1082866 w 17966983"/>
              <a:gd name="connsiteY6" fmla="*/ 1201347 h 12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66983" h="1205946">
                <a:moveTo>
                  <a:pt x="17966983" y="0"/>
                </a:moveTo>
                <a:lnTo>
                  <a:pt x="0" y="0"/>
                </a:lnTo>
                <a:lnTo>
                  <a:pt x="0" y="927978"/>
                </a:lnTo>
                <a:lnTo>
                  <a:pt x="146390" y="1013268"/>
                </a:lnTo>
                <a:cubicBezTo>
                  <a:pt x="271874" y="1076841"/>
                  <a:pt x="405564" y="1126014"/>
                  <a:pt x="545134" y="1158769"/>
                </a:cubicBezTo>
                <a:cubicBezTo>
                  <a:pt x="673972" y="1189003"/>
                  <a:pt x="807816" y="1205254"/>
                  <a:pt x="944844" y="1205925"/>
                </a:cubicBezTo>
                <a:cubicBezTo>
                  <a:pt x="990520" y="1206150"/>
                  <a:pt x="1036550" y="1204643"/>
                  <a:pt x="1082866" y="1201347"/>
                </a:cubicBezTo>
                <a:close/>
              </a:path>
            </a:pathLst>
          </a:custGeom>
          <a:gradFill>
            <a:gsLst>
              <a:gs pos="100000">
                <a:schemeClr val="accent1">
                  <a:lumMod val="60000"/>
                  <a:lumOff val="40000"/>
                </a:schemeClr>
              </a:gs>
              <a:gs pos="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TextBox 29"/>
          <p:cNvSpPr txBox="1"/>
          <p:nvPr userDrawn="1"/>
        </p:nvSpPr>
        <p:spPr>
          <a:xfrm rot="10800000" flipV="1">
            <a:off x="17804923" y="157598"/>
            <a:ext cx="1783356" cy="707886"/>
          </a:xfrm>
          <a:prstGeom prst="rect">
            <a:avLst/>
          </a:prstGeom>
          <a:noFill/>
        </p:spPr>
        <p:txBody>
          <a:bodyPr wrap="square" rtlCol="0">
            <a:spAutoFit/>
          </a:bodyPr>
          <a:lstStyle/>
          <a:p>
            <a:pPr algn="ctr"/>
            <a:fld id="{260E2A6B-A809-4840-BF14-8648BC0BDF87}" type="slidenum">
              <a:rPr lang="id-ID" sz="4000" b="1" i="0" smtClean="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a:t>
            </a:fld>
            <a:endParaRPr lang="id-ID" sz="13800" b="1" i="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
        <p:nvSpPr>
          <p:cNvPr id="31" name="TextBox 30"/>
          <p:cNvSpPr txBox="1"/>
          <p:nvPr userDrawn="1"/>
        </p:nvSpPr>
        <p:spPr>
          <a:xfrm>
            <a:off x="17610491" y="249921"/>
            <a:ext cx="862993" cy="307777"/>
          </a:xfrm>
          <a:prstGeom prst="rect">
            <a:avLst/>
          </a:prstGeom>
          <a:noFill/>
        </p:spPr>
        <p:txBody>
          <a:bodyPr wrap="none" rtlCol="0">
            <a:spAutoFit/>
          </a:bodyPr>
          <a:lstStyle/>
          <a:p>
            <a:pPr algn="l"/>
            <a:r>
              <a:rPr lang="en-US" sz="1400" spc="30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rPr>
              <a:t>PAGE/</a:t>
            </a:r>
            <a:endParaRPr lang="id-ID" sz="1400" spc="300" dirty="0">
              <a:solidFill>
                <a:schemeClr val="bg1">
                  <a:lumMod val="85000"/>
                </a:schemeClr>
              </a:solidFill>
              <a:latin typeface="Geomanist Regular" panose="02000503000000020004" pitchFamily="50" charset="0"/>
              <a:ea typeface="Roboto Condensed" panose="02000000000000000000" pitchFamily="2" charset="0"/>
              <a:cs typeface="Segoe UI"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Lst>
  <p:txStyles>
    <p:titleStyle>
      <a:lvl1pPr algn="l" defTabSz="1460500" rtl="0" eaLnBrk="1" latinLnBrk="0" hangingPunct="1">
        <a:lnSpc>
          <a:spcPct val="90000"/>
        </a:lnSpc>
        <a:spcBef>
          <a:spcPct val="0"/>
        </a:spcBef>
        <a:buNone/>
        <a:defRPr sz="7030" kern="1200">
          <a:solidFill>
            <a:schemeClr val="tx1"/>
          </a:solidFill>
          <a:latin typeface="+mj-lt"/>
          <a:ea typeface="+mj-ea"/>
          <a:cs typeface="+mj-cs"/>
        </a:defRPr>
      </a:lvl1pPr>
    </p:titleStyle>
    <p:bodyStyle>
      <a:lvl1pPr marL="365125" indent="-365125" algn="l" defTabSz="1460500" rtl="0" eaLnBrk="1" latinLnBrk="0" hangingPunct="1">
        <a:lnSpc>
          <a:spcPct val="90000"/>
        </a:lnSpc>
        <a:spcBef>
          <a:spcPts val="1600"/>
        </a:spcBef>
        <a:buFont typeface="Arial" panose="020B0604020202020204" pitchFamily="34" charset="0"/>
        <a:buChar char="•"/>
        <a:defRPr sz="4475" kern="1200">
          <a:solidFill>
            <a:schemeClr val="tx1"/>
          </a:solidFill>
          <a:latin typeface="+mn-lt"/>
          <a:ea typeface="+mn-ea"/>
          <a:cs typeface="+mn-cs"/>
        </a:defRPr>
      </a:lvl1pPr>
      <a:lvl2pPr marL="1095375" indent="-365125" algn="l" defTabSz="1460500" rtl="0" eaLnBrk="1" latinLnBrk="0" hangingPunct="1">
        <a:lnSpc>
          <a:spcPct val="90000"/>
        </a:lnSpc>
        <a:spcBef>
          <a:spcPts val="800"/>
        </a:spcBef>
        <a:buFont typeface="Arial" panose="020B0604020202020204" pitchFamily="34" charset="0"/>
        <a:buChar char="•"/>
        <a:defRPr sz="3835" kern="1200">
          <a:solidFill>
            <a:schemeClr val="tx1"/>
          </a:solidFill>
          <a:latin typeface="+mn-lt"/>
          <a:ea typeface="+mn-ea"/>
          <a:cs typeface="+mn-cs"/>
        </a:defRPr>
      </a:lvl2pPr>
      <a:lvl3pPr marL="1826260" indent="-365125" algn="l" defTabSz="1460500" rtl="0" eaLnBrk="1" latinLnBrk="0" hangingPunct="1">
        <a:lnSpc>
          <a:spcPct val="90000"/>
        </a:lnSpc>
        <a:spcBef>
          <a:spcPts val="800"/>
        </a:spcBef>
        <a:buFont typeface="Arial" panose="020B0604020202020204" pitchFamily="34" charset="0"/>
        <a:buChar char="•"/>
        <a:defRPr sz="3195" kern="1200">
          <a:solidFill>
            <a:schemeClr val="tx1"/>
          </a:solidFill>
          <a:latin typeface="+mn-lt"/>
          <a:ea typeface="+mn-ea"/>
          <a:cs typeface="+mn-cs"/>
        </a:defRPr>
      </a:lvl3pPr>
      <a:lvl4pPr marL="2556510"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4pPr>
      <a:lvl5pPr marL="3286760"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5pPr>
      <a:lvl6pPr marL="4017010"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6pPr>
      <a:lvl7pPr marL="4747260"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7pPr>
      <a:lvl8pPr marL="5478145"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8pPr>
      <a:lvl9pPr marL="6208395"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9pPr>
    </p:bodyStyle>
    <p:otherStyle>
      <a:defPPr>
        <a:defRPr lang="en-US"/>
      </a:defPPr>
      <a:lvl1pPr marL="0" algn="l" defTabSz="1460500" rtl="0" eaLnBrk="1" latinLnBrk="0" hangingPunct="1">
        <a:defRPr sz="2875" kern="1200">
          <a:solidFill>
            <a:schemeClr val="tx1"/>
          </a:solidFill>
          <a:latin typeface="+mn-lt"/>
          <a:ea typeface="+mn-ea"/>
          <a:cs typeface="+mn-cs"/>
        </a:defRPr>
      </a:lvl1pPr>
      <a:lvl2pPr marL="730250" algn="l" defTabSz="1460500" rtl="0" eaLnBrk="1" latinLnBrk="0" hangingPunct="1">
        <a:defRPr sz="2875" kern="1200">
          <a:solidFill>
            <a:schemeClr val="tx1"/>
          </a:solidFill>
          <a:latin typeface="+mn-lt"/>
          <a:ea typeface="+mn-ea"/>
          <a:cs typeface="+mn-cs"/>
        </a:defRPr>
      </a:lvl2pPr>
      <a:lvl3pPr marL="1460500" algn="l" defTabSz="1460500" rtl="0" eaLnBrk="1" latinLnBrk="0" hangingPunct="1">
        <a:defRPr sz="2875" kern="1200">
          <a:solidFill>
            <a:schemeClr val="tx1"/>
          </a:solidFill>
          <a:latin typeface="+mn-lt"/>
          <a:ea typeface="+mn-ea"/>
          <a:cs typeface="+mn-cs"/>
        </a:defRPr>
      </a:lvl3pPr>
      <a:lvl4pPr marL="2191385" algn="l" defTabSz="1460500" rtl="0" eaLnBrk="1" latinLnBrk="0" hangingPunct="1">
        <a:defRPr sz="2875" kern="1200">
          <a:solidFill>
            <a:schemeClr val="tx1"/>
          </a:solidFill>
          <a:latin typeface="+mn-lt"/>
          <a:ea typeface="+mn-ea"/>
          <a:cs typeface="+mn-cs"/>
        </a:defRPr>
      </a:lvl4pPr>
      <a:lvl5pPr marL="2921635" algn="l" defTabSz="1460500" rtl="0" eaLnBrk="1" latinLnBrk="0" hangingPunct="1">
        <a:defRPr sz="2875" kern="1200">
          <a:solidFill>
            <a:schemeClr val="tx1"/>
          </a:solidFill>
          <a:latin typeface="+mn-lt"/>
          <a:ea typeface="+mn-ea"/>
          <a:cs typeface="+mn-cs"/>
        </a:defRPr>
      </a:lvl5pPr>
      <a:lvl6pPr marL="3651885" algn="l" defTabSz="1460500" rtl="0" eaLnBrk="1" latinLnBrk="0" hangingPunct="1">
        <a:defRPr sz="2875" kern="1200">
          <a:solidFill>
            <a:schemeClr val="tx1"/>
          </a:solidFill>
          <a:latin typeface="+mn-lt"/>
          <a:ea typeface="+mn-ea"/>
          <a:cs typeface="+mn-cs"/>
        </a:defRPr>
      </a:lvl6pPr>
      <a:lvl7pPr marL="4382135" algn="l" defTabSz="1460500" rtl="0" eaLnBrk="1" latinLnBrk="0" hangingPunct="1">
        <a:defRPr sz="2875" kern="1200">
          <a:solidFill>
            <a:schemeClr val="tx1"/>
          </a:solidFill>
          <a:latin typeface="+mn-lt"/>
          <a:ea typeface="+mn-ea"/>
          <a:cs typeface="+mn-cs"/>
        </a:defRPr>
      </a:lvl7pPr>
      <a:lvl8pPr marL="5112385" algn="l" defTabSz="1460500" rtl="0" eaLnBrk="1" latinLnBrk="0" hangingPunct="1">
        <a:defRPr sz="2875" kern="1200">
          <a:solidFill>
            <a:schemeClr val="tx1"/>
          </a:solidFill>
          <a:latin typeface="+mn-lt"/>
          <a:ea typeface="+mn-ea"/>
          <a:cs typeface="+mn-cs"/>
        </a:defRPr>
      </a:lvl8pPr>
      <a:lvl9pPr marL="5843270" algn="l" defTabSz="1460500" rtl="0" eaLnBrk="1" latinLnBrk="0" hangingPunct="1">
        <a:defRPr sz="28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microsoft.com/office/2007/relationships/hdphoto" Target="../media/hdphoto1.wdp"/><Relationship Id="rId4" Type="http://schemas.openxmlformats.org/officeDocument/2006/relationships/tags" Target="../tags/tag5.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3" Type="http://schemas.openxmlformats.org/officeDocument/2006/relationships/tags" Target="../tags/tag10.xml"/><Relationship Id="rId21" Type="http://schemas.openxmlformats.org/officeDocument/2006/relationships/tags" Target="../tags/tag28.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tags" Target="../tags/tag26.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slideLayout" Target="../slideLayouts/slideLayout46.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 Type="http://schemas.openxmlformats.org/officeDocument/2006/relationships/tags" Target="../tags/tag30.xml"/><Relationship Id="rId16" Type="http://schemas.openxmlformats.org/officeDocument/2006/relationships/tags" Target="../tags/tag44.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46.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tags" Target="../tags/tag67.xml"/><Relationship Id="rId7" Type="http://schemas.microsoft.com/office/2007/relationships/hdphoto" Target="../media/hdphoto1.wdp"/><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A_PicturePlaceholder 29"/>
          <p:cNvPicPr>
            <a:picLocks noGrp="1" noChangeAspect="1"/>
          </p:cNvPicPr>
          <p:nvPr>
            <p:ph type="pic" sz="quarter" idx="10"/>
            <p:custDataLst>
              <p:tags r:id="rId1"/>
            </p:custDataLst>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t="7487" b="7487"/>
          <a:stretch>
            <a:fillRect/>
          </a:stretch>
        </p:blipFill>
        <p:spPr>
          <a:xfrm flipH="1">
            <a:off x="0" y="0"/>
            <a:ext cx="19477038" cy="10972800"/>
          </a:xfrm>
        </p:spPr>
      </p:pic>
      <p:grpSp>
        <p:nvGrpSpPr>
          <p:cNvPr id="9" name="PA_组合 8"/>
          <p:cNvGrpSpPr/>
          <p:nvPr>
            <p:custDataLst>
              <p:tags r:id="rId2"/>
            </p:custDataLst>
          </p:nvPr>
        </p:nvGrpSpPr>
        <p:grpSpPr>
          <a:xfrm>
            <a:off x="-2481598" y="-4031895"/>
            <a:ext cx="18915342" cy="17915713"/>
            <a:chOff x="-2241755" y="-4031895"/>
            <a:chExt cx="18915342" cy="17915713"/>
          </a:xfrm>
        </p:grpSpPr>
        <p:sp>
          <p:nvSpPr>
            <p:cNvPr id="4" name="Freeform: Shape 3"/>
            <p:cNvSpPr/>
            <p:nvPr/>
          </p:nvSpPr>
          <p:spPr>
            <a:xfrm>
              <a:off x="0" y="0"/>
              <a:ext cx="16673587" cy="10972799"/>
            </a:xfrm>
            <a:custGeom>
              <a:avLst/>
              <a:gdLst>
                <a:gd name="connsiteX0" fmla="*/ 0 w 16673587"/>
                <a:gd name="connsiteY0" fmla="*/ 0 h 10972799"/>
                <a:gd name="connsiteX1" fmla="*/ 16626851 w 16673587"/>
                <a:gd name="connsiteY1" fmla="*/ 0 h 10972799"/>
                <a:gd name="connsiteX2" fmla="*/ 16631891 w 16673587"/>
                <a:gd name="connsiteY2" fmla="*/ 319437 h 10972799"/>
                <a:gd name="connsiteX3" fmla="*/ 16645153 w 16673587"/>
                <a:gd name="connsiteY3" fmla="*/ 984387 h 10972799"/>
                <a:gd name="connsiteX4" fmla="*/ 16656527 w 16673587"/>
                <a:gd name="connsiteY4" fmla="*/ 1595370 h 10972799"/>
                <a:gd name="connsiteX5" fmla="*/ 16667903 w 16673587"/>
                <a:gd name="connsiteY5" fmla="*/ 2152399 h 10972799"/>
                <a:gd name="connsiteX6" fmla="*/ 16673587 w 16673587"/>
                <a:gd name="connsiteY6" fmla="*/ 2665081 h 10972799"/>
                <a:gd name="connsiteX7" fmla="*/ 16671693 w 16673587"/>
                <a:gd name="connsiteY7" fmla="*/ 3135367 h 10972799"/>
                <a:gd name="connsiteX8" fmla="*/ 16664115 w 16673587"/>
                <a:gd name="connsiteY8" fmla="*/ 3563253 h 10972799"/>
                <a:gd name="connsiteX9" fmla="*/ 16645153 w 16673587"/>
                <a:gd name="connsiteY9" fmla="*/ 3952581 h 10972799"/>
                <a:gd name="connsiteX10" fmla="*/ 16614833 w 16673587"/>
                <a:gd name="connsiteY10" fmla="*/ 4309153 h 10972799"/>
                <a:gd name="connsiteX11" fmla="*/ 16569347 w 16673587"/>
                <a:gd name="connsiteY11" fmla="*/ 4634886 h 10972799"/>
                <a:gd name="connsiteX12" fmla="*/ 16508699 w 16673587"/>
                <a:gd name="connsiteY12" fmla="*/ 4933636 h 10972799"/>
                <a:gd name="connsiteX13" fmla="*/ 16429097 w 16673587"/>
                <a:gd name="connsiteY13" fmla="*/ 5209256 h 10972799"/>
                <a:gd name="connsiteX14" fmla="*/ 16330541 w 16673587"/>
                <a:gd name="connsiteY14" fmla="*/ 5463666 h 10972799"/>
                <a:gd name="connsiteX15" fmla="*/ 16211137 w 16673587"/>
                <a:gd name="connsiteY15" fmla="*/ 5700740 h 10972799"/>
                <a:gd name="connsiteX16" fmla="*/ 16067097 w 16673587"/>
                <a:gd name="connsiteY16" fmla="*/ 5924315 h 10972799"/>
                <a:gd name="connsiteX17" fmla="*/ 15896525 w 16673587"/>
                <a:gd name="connsiteY17" fmla="*/ 6138260 h 10972799"/>
                <a:gd name="connsiteX18" fmla="*/ 15701307 w 16673587"/>
                <a:gd name="connsiteY18" fmla="*/ 6344490 h 10972799"/>
                <a:gd name="connsiteX19" fmla="*/ 15473877 w 16673587"/>
                <a:gd name="connsiteY19" fmla="*/ 6544943 h 10972799"/>
                <a:gd name="connsiteX20" fmla="*/ 15216115 w 16673587"/>
                <a:gd name="connsiteY20" fmla="*/ 6749241 h 10972799"/>
                <a:gd name="connsiteX21" fmla="*/ 14926141 w 16673587"/>
                <a:gd name="connsiteY21" fmla="*/ 6953549 h 10972799"/>
                <a:gd name="connsiteX22" fmla="*/ 14598259 w 16673587"/>
                <a:gd name="connsiteY22" fmla="*/ 7165560 h 10972799"/>
                <a:gd name="connsiteX23" fmla="*/ 14236259 w 16673587"/>
                <a:gd name="connsiteY23" fmla="*/ 7387214 h 10972799"/>
                <a:gd name="connsiteX24" fmla="*/ 13832563 w 16673587"/>
                <a:gd name="connsiteY24" fmla="*/ 7620434 h 10972799"/>
                <a:gd name="connsiteX25" fmla="*/ 13389067 w 16673587"/>
                <a:gd name="connsiteY25" fmla="*/ 7870998 h 10972799"/>
                <a:gd name="connsiteX26" fmla="*/ 12901979 w 16673587"/>
                <a:gd name="connsiteY26" fmla="*/ 8142759 h 10972799"/>
                <a:gd name="connsiteX27" fmla="*/ 12373197 w 16673587"/>
                <a:gd name="connsiteY27" fmla="*/ 8437647 h 10972799"/>
                <a:gd name="connsiteX28" fmla="*/ 11793237 w 16673587"/>
                <a:gd name="connsiteY28" fmla="*/ 8759521 h 10972799"/>
                <a:gd name="connsiteX29" fmla="*/ 11167795 w 16673587"/>
                <a:gd name="connsiteY29" fmla="*/ 9108385 h 10972799"/>
                <a:gd name="connsiteX30" fmla="*/ 10489289 w 16673587"/>
                <a:gd name="connsiteY30" fmla="*/ 9491937 h 10972799"/>
                <a:gd name="connsiteX31" fmla="*/ 9761499 w 16673587"/>
                <a:gd name="connsiteY31" fmla="*/ 9914043 h 10972799"/>
                <a:gd name="connsiteX32" fmla="*/ 9033711 w 16673587"/>
                <a:gd name="connsiteY32" fmla="*/ 10338071 h 10972799"/>
                <a:gd name="connsiteX33" fmla="*/ 8364677 w 16673587"/>
                <a:gd name="connsiteY33" fmla="*/ 10738969 h 10972799"/>
                <a:gd name="connsiteX34" fmla="*/ 7976668 w 16673587"/>
                <a:gd name="connsiteY34" fmla="*/ 10972799 h 10972799"/>
                <a:gd name="connsiteX35" fmla="*/ 0 w 16673587"/>
                <a:gd name="connsiteY35" fmla="*/ 10972799 h 1097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73587" h="10972799">
                  <a:moveTo>
                    <a:pt x="0" y="0"/>
                  </a:moveTo>
                  <a:lnTo>
                    <a:pt x="16626851" y="0"/>
                  </a:lnTo>
                  <a:lnTo>
                    <a:pt x="16631891" y="319437"/>
                  </a:lnTo>
                  <a:lnTo>
                    <a:pt x="16645153" y="984387"/>
                  </a:lnTo>
                  <a:lnTo>
                    <a:pt x="16656527" y="1595370"/>
                  </a:lnTo>
                  <a:lnTo>
                    <a:pt x="16667903" y="2152399"/>
                  </a:lnTo>
                  <a:lnTo>
                    <a:pt x="16673587" y="2665081"/>
                  </a:lnTo>
                  <a:lnTo>
                    <a:pt x="16671693" y="3135367"/>
                  </a:lnTo>
                  <a:lnTo>
                    <a:pt x="16664115" y="3563253"/>
                  </a:lnTo>
                  <a:lnTo>
                    <a:pt x="16645153" y="3952581"/>
                  </a:lnTo>
                  <a:lnTo>
                    <a:pt x="16614833" y="4309153"/>
                  </a:lnTo>
                  <a:lnTo>
                    <a:pt x="16569347" y="4634886"/>
                  </a:lnTo>
                  <a:lnTo>
                    <a:pt x="16508699" y="4933636"/>
                  </a:lnTo>
                  <a:lnTo>
                    <a:pt x="16429097" y="5209256"/>
                  </a:lnTo>
                  <a:lnTo>
                    <a:pt x="16330541" y="5463666"/>
                  </a:lnTo>
                  <a:lnTo>
                    <a:pt x="16211137" y="5700740"/>
                  </a:lnTo>
                  <a:lnTo>
                    <a:pt x="16067097" y="5924315"/>
                  </a:lnTo>
                  <a:lnTo>
                    <a:pt x="15896525" y="6138260"/>
                  </a:lnTo>
                  <a:lnTo>
                    <a:pt x="15701307" y="6344490"/>
                  </a:lnTo>
                  <a:lnTo>
                    <a:pt x="15473877" y="6544943"/>
                  </a:lnTo>
                  <a:lnTo>
                    <a:pt x="15216115" y="6749241"/>
                  </a:lnTo>
                  <a:lnTo>
                    <a:pt x="14926141" y="6953549"/>
                  </a:lnTo>
                  <a:lnTo>
                    <a:pt x="14598259" y="7165560"/>
                  </a:lnTo>
                  <a:lnTo>
                    <a:pt x="14236259" y="7387214"/>
                  </a:lnTo>
                  <a:lnTo>
                    <a:pt x="13832563" y="7620434"/>
                  </a:lnTo>
                  <a:lnTo>
                    <a:pt x="13389067" y="7870998"/>
                  </a:lnTo>
                  <a:lnTo>
                    <a:pt x="12901979" y="8142759"/>
                  </a:lnTo>
                  <a:lnTo>
                    <a:pt x="12373197" y="8437647"/>
                  </a:lnTo>
                  <a:lnTo>
                    <a:pt x="11793237" y="8759521"/>
                  </a:lnTo>
                  <a:lnTo>
                    <a:pt x="11167795" y="9108385"/>
                  </a:lnTo>
                  <a:lnTo>
                    <a:pt x="10489289" y="9491937"/>
                  </a:lnTo>
                  <a:lnTo>
                    <a:pt x="9761499" y="9914043"/>
                  </a:lnTo>
                  <a:lnTo>
                    <a:pt x="9033711" y="10338071"/>
                  </a:lnTo>
                  <a:lnTo>
                    <a:pt x="8364677" y="10738969"/>
                  </a:lnTo>
                  <a:lnTo>
                    <a:pt x="7976668" y="10972799"/>
                  </a:lnTo>
                  <a:lnTo>
                    <a:pt x="0" y="10972799"/>
                  </a:lnTo>
                  <a:close/>
                </a:path>
              </a:pathLst>
            </a:custGeom>
            <a:gradFill>
              <a:gsLst>
                <a:gs pos="100000">
                  <a:schemeClr val="accent1">
                    <a:lumMod val="60000"/>
                    <a:lumOff val="40000"/>
                    <a:alpha val="91000"/>
                  </a:schemeClr>
                </a:gs>
                <a:gs pos="0">
                  <a:schemeClr val="accent1">
                    <a:alpha val="88000"/>
                  </a:schemeClr>
                </a:gs>
              </a:gsLst>
              <a:lin ang="60000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5" name="Freeform: Shape 4"/>
            <p:cNvSpPr/>
            <p:nvPr/>
          </p:nvSpPr>
          <p:spPr>
            <a:xfrm flipH="1" flipV="1">
              <a:off x="5575567" y="-4031895"/>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Freeform: Shape 5"/>
            <p:cNvSpPr/>
            <p:nvPr/>
          </p:nvSpPr>
          <p:spPr>
            <a:xfrm flipV="1">
              <a:off x="-2241755" y="5097411"/>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3" name="PA_矩形 12"/>
          <p:cNvSpPr/>
          <p:nvPr>
            <p:custDataLst>
              <p:tags r:id="rId3"/>
            </p:custDataLst>
          </p:nvPr>
        </p:nvSpPr>
        <p:spPr>
          <a:xfrm>
            <a:off x="6159099" y="4466310"/>
            <a:ext cx="6958746" cy="1421928"/>
          </a:xfrm>
          <a:prstGeom prst="rect">
            <a:avLst/>
          </a:prstGeom>
        </p:spPr>
        <p:txBody>
          <a:bodyPr wrap="square">
            <a:spAutoFit/>
          </a:bodyPr>
          <a:lstStyle/>
          <a:p>
            <a:pPr>
              <a:lnSpc>
                <a:spcPct val="120000"/>
              </a:lnSpc>
            </a:pPr>
            <a:r>
              <a:rPr lang="en-US" dirty="0">
                <a:solidFill>
                  <a:schemeClr val="bg1"/>
                </a:solidFill>
                <a:latin typeface="Segoe UI Light" panose="020B0502040204020203" pitchFamily="34" charset="0"/>
                <a:cs typeface="Segoe UI Light" panose="020B0502040204020203" pitchFamily="34" charset="0"/>
              </a:rPr>
              <a:t>A wonderful serenity has taken possession of my entire soul, like these sweet mornings of spring which I enjoy with my whole heart. I am alone, and feel the charm of existence in this spot, which was created for the bliss of souls like mine.</a:t>
            </a:r>
            <a:endParaRPr lang="id-ID" dirty="0">
              <a:solidFill>
                <a:schemeClr val="bg1"/>
              </a:solidFill>
              <a:latin typeface="Segoe UI Light" panose="020B0502040204020203" pitchFamily="34" charset="0"/>
              <a:cs typeface="Segoe UI Light" panose="020B0502040204020203" pitchFamily="34" charset="0"/>
            </a:endParaRPr>
          </a:p>
        </p:txBody>
      </p:sp>
      <p:grpSp>
        <p:nvGrpSpPr>
          <p:cNvPr id="2" name="PA_组合 1"/>
          <p:cNvGrpSpPr/>
          <p:nvPr>
            <p:custDataLst>
              <p:tags r:id="rId4"/>
            </p:custDataLst>
          </p:nvPr>
        </p:nvGrpSpPr>
        <p:grpSpPr>
          <a:xfrm>
            <a:off x="1666906" y="1650530"/>
            <a:ext cx="14823349" cy="6788408"/>
            <a:chOff x="1666906" y="1650530"/>
            <a:chExt cx="14823349" cy="6788408"/>
          </a:xfrm>
        </p:grpSpPr>
        <p:sp>
          <p:nvSpPr>
            <p:cNvPr id="15" name="TextBox 14"/>
            <p:cNvSpPr txBox="1"/>
            <p:nvPr/>
          </p:nvSpPr>
          <p:spPr>
            <a:xfrm>
              <a:off x="1666906" y="1975630"/>
              <a:ext cx="14823349" cy="646330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3800" b="1" dirty="0">
                  <a:solidFill>
                    <a:schemeClr val="bg1"/>
                  </a:solidFill>
                  <a:latin typeface="方正幼线简体" panose="03000509000000000000" pitchFamily="65" charset="-122"/>
                  <a:ea typeface="方正幼线简体" panose="03000509000000000000" pitchFamily="65" charset="-122"/>
                  <a:cs typeface="Liberation Sans" panose="020B0604020202020204" pitchFamily="34" charset="0"/>
                </a:rPr>
                <a:t>大学生消费观调查报告</a:t>
              </a:r>
              <a:endParaRPr lang="en-US" altLang="zh-CN" sz="13800" b="1" dirty="0">
                <a:solidFill>
                  <a:schemeClr val="bg1"/>
                </a:solidFill>
                <a:latin typeface="方正幼线简体" panose="03000509000000000000" pitchFamily="65" charset="-122"/>
                <a:ea typeface="方正幼线简体" panose="03000509000000000000" pitchFamily="65" charset="-122"/>
                <a:cs typeface="Liberation Sans" panose="020B0604020202020204" pitchFamily="34" charset="0"/>
              </a:endParaRPr>
            </a:p>
            <a:p>
              <a:r>
                <a:rPr lang="en-US" sz="13800" dirty="0">
                  <a:solidFill>
                    <a:schemeClr val="bg1"/>
                  </a:solidFill>
                  <a:latin typeface="+mj-ea"/>
                  <a:ea typeface="+mj-ea"/>
                  <a:cs typeface="Liberation Sans" panose="020B0604020202020204" pitchFamily="34" charset="0"/>
                </a:rPr>
                <a:t>2020.11</a:t>
              </a:r>
              <a:endParaRPr lang="id-ID" sz="13800" dirty="0">
                <a:solidFill>
                  <a:schemeClr val="bg1"/>
                </a:solidFill>
                <a:latin typeface="+mj-ea"/>
                <a:ea typeface="+mj-ea"/>
                <a:cs typeface="Liberation Sans" panose="020B0604020202020204" pitchFamily="34" charset="0"/>
              </a:endParaRPr>
            </a:p>
          </p:txBody>
        </p:sp>
        <p:sp>
          <p:nvSpPr>
            <p:cNvPr id="16" name="TextBox 15"/>
            <p:cNvSpPr txBox="1"/>
            <p:nvPr/>
          </p:nvSpPr>
          <p:spPr>
            <a:xfrm>
              <a:off x="1850238" y="1650530"/>
              <a:ext cx="3990161" cy="369332"/>
            </a:xfrm>
            <a:prstGeom prst="rect">
              <a:avLst/>
            </a:prstGeom>
            <a:noFill/>
          </p:spPr>
          <p:txBody>
            <a:bodyPr wrap="square" rtlCol="0">
              <a:spAutoFit/>
            </a:bodyPr>
            <a:lstStyle/>
            <a:p>
              <a:r>
                <a:rPr lang="en-US" spc="600" dirty="0">
                  <a:solidFill>
                    <a:schemeClr val="bg1">
                      <a:lumMod val="95000"/>
                    </a:schemeClr>
                  </a:solidFill>
                  <a:latin typeface="Montserrat" panose="00000500000000000000" pitchFamily="50" charset="0"/>
                  <a:ea typeface="Roboto Medium" panose="02000000000000000000" pitchFamily="2" charset="0"/>
                  <a:cs typeface="Segoe UI" panose="020B0502040204020203" pitchFamily="34" charset="0"/>
                </a:rPr>
                <a:t>TITLE HERE</a:t>
              </a:r>
              <a:endParaRPr lang="id-ID" spc="600" dirty="0">
                <a:solidFill>
                  <a:schemeClr val="bg1">
                    <a:lumMod val="95000"/>
                  </a:schemeClr>
                </a:solidFill>
                <a:latin typeface="Montserrat" panose="00000500000000000000" pitchFamily="50" charset="0"/>
                <a:ea typeface="Roboto Medium" panose="02000000000000000000" pitchFamily="2" charset="0"/>
                <a:cs typeface="Segoe UI" panose="020B0502040204020203" pitchFamily="34" charset="0"/>
              </a:endParaRPr>
            </a:p>
          </p:txBody>
        </p:sp>
      </p:grpSp>
      <p:grpSp>
        <p:nvGrpSpPr>
          <p:cNvPr id="17" name="PA_组合 16"/>
          <p:cNvGrpSpPr/>
          <p:nvPr>
            <p:custDataLst>
              <p:tags r:id="rId5"/>
            </p:custDataLst>
          </p:nvPr>
        </p:nvGrpSpPr>
        <p:grpSpPr>
          <a:xfrm>
            <a:off x="1774530" y="4139143"/>
            <a:ext cx="13860115" cy="3477850"/>
            <a:chOff x="1100293" y="3139346"/>
            <a:chExt cx="14687727" cy="3685519"/>
          </a:xfrm>
        </p:grpSpPr>
        <p:sp>
          <p:nvSpPr>
            <p:cNvPr id="19" name="Rectangle: Top Corners Rounded 18"/>
            <p:cNvSpPr/>
            <p:nvPr/>
          </p:nvSpPr>
          <p:spPr>
            <a:xfrm rot="16200000" flipH="1">
              <a:off x="422627" y="6069667"/>
              <a:ext cx="1432864" cy="77532"/>
            </a:xfrm>
            <a:prstGeom prst="round2SameRect">
              <a:avLst>
                <a:gd name="adj1" fmla="val 7299"/>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a:off x="5937919" y="3139346"/>
              <a:ext cx="9850101" cy="417410"/>
            </a:xfrm>
            <a:prstGeom prst="rect">
              <a:avLst/>
            </a:prstGeom>
          </p:spPr>
          <p:txBody>
            <a:bodyPr wrap="square">
              <a:spAutoFit/>
            </a:bodyPr>
            <a:lstStyle/>
            <a:p>
              <a:pPr>
                <a:lnSpc>
                  <a:spcPct val="120000"/>
                </a:lnSpc>
              </a:pPr>
              <a:r>
                <a:rPr lang="en-US" i="1" dirty="0">
                  <a:solidFill>
                    <a:schemeClr val="bg1">
                      <a:lumMod val="50000"/>
                    </a:schemeClr>
                  </a:solidFill>
                  <a:latin typeface="Segoe UI Light" panose="020B0502040204020203" pitchFamily="34" charset="0"/>
                  <a:cs typeface="Segoe UI Light" panose="020B0502040204020203" pitchFamily="34" charset="0"/>
                </a:rPr>
                <a:t>The investigation about college students’  consumption concept</a:t>
              </a:r>
              <a:endParaRPr lang="id-ID" i="1" dirty="0">
                <a:solidFill>
                  <a:schemeClr val="bg1">
                    <a:lumMod val="50000"/>
                  </a:schemeClr>
                </a:solidFill>
                <a:latin typeface="Segoe UI Light" panose="020B0502040204020203" pitchFamily="34" charset="0"/>
                <a:cs typeface="Segoe UI Light" panose="020B0502040204020203" pitchFamily="34" charset="0"/>
              </a:endParaRPr>
            </a:p>
          </p:txBody>
        </p:sp>
      </p:grpSp>
      <p:grpSp>
        <p:nvGrpSpPr>
          <p:cNvPr id="21" name="PA_组合 20"/>
          <p:cNvGrpSpPr/>
          <p:nvPr>
            <p:custDataLst>
              <p:tags r:id="rId6"/>
            </p:custDataLst>
          </p:nvPr>
        </p:nvGrpSpPr>
        <p:grpSpPr>
          <a:xfrm>
            <a:off x="13871353" y="6657406"/>
            <a:ext cx="322159" cy="198971"/>
            <a:chOff x="4840536" y="357717"/>
            <a:chExt cx="7152011" cy="4417183"/>
          </a:xfrm>
          <a:solidFill>
            <a:schemeClr val="bg1">
              <a:lumMod val="75000"/>
            </a:schemeClr>
          </a:solidFill>
        </p:grpSpPr>
        <p:sp>
          <p:nvSpPr>
            <p:cNvPr id="22" name="Rectangle: Rounded Corners 21"/>
            <p:cNvSpPr/>
            <p:nvPr/>
          </p:nvSpPr>
          <p:spPr>
            <a:xfrm>
              <a:off x="4840536" y="3077802"/>
              <a:ext cx="6741864"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Rounded Corners 22"/>
            <p:cNvSpPr/>
            <p:nvPr/>
          </p:nvSpPr>
          <p:spPr>
            <a:xfrm rot="2700000">
              <a:off x="8324327" y="1921828"/>
              <a:ext cx="3668221"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Rounded Corners 23"/>
            <p:cNvSpPr/>
            <p:nvPr/>
          </p:nvSpPr>
          <p:spPr>
            <a:xfrm rot="18900000" flipV="1">
              <a:off x="8324326" y="4234900"/>
              <a:ext cx="3668221"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2" name="矩形 11">
            <a:extLst>
              <a:ext uri="{FF2B5EF4-FFF2-40B4-BE49-F238E27FC236}">
                <a16:creationId xmlns:a16="http://schemas.microsoft.com/office/drawing/2014/main" id="{98B07255-37BE-4925-9D86-C8E293CEAF6C}"/>
              </a:ext>
            </a:extLst>
          </p:cNvPr>
          <p:cNvSpPr/>
          <p:nvPr/>
        </p:nvSpPr>
        <p:spPr>
          <a:xfrm>
            <a:off x="1811112" y="9099354"/>
            <a:ext cx="5724645"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zh-CN" altLang="en-US" sz="5400" b="1" dirty="0">
                <a:ln w="22225">
                  <a:solidFill>
                    <a:schemeClr val="accent2"/>
                  </a:solidFill>
                  <a:prstDash val="solid"/>
                </a:ln>
                <a:solidFill>
                  <a:schemeClr val="accent2">
                    <a:lumMod val="40000"/>
                    <a:lumOff val="60000"/>
                  </a:schemeClr>
                </a:solidFill>
              </a:rPr>
              <a:t>指导老师：杨端茹</a:t>
            </a:r>
          </a:p>
        </p:txBody>
      </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50000">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14:bounceEnd="50000">
                                          <p:cBhvr additive="base">
                                            <p:cTn id="15" dur="10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16" dur="1000" fill="hold"/>
                                            <p:tgtEl>
                                              <p:spTgt spid="17"/>
                                            </p:tgtEl>
                                            <p:attrNameLst>
                                              <p:attrName>ppt_y</p:attrName>
                                            </p:attrNameLst>
                                          </p:cBhvr>
                                          <p:tavLst>
                                            <p:tav tm="0">
                                              <p:val>
                                                <p:strVal val="#ppt_y"/>
                                              </p:val>
                                            </p:tav>
                                            <p:tav tm="100000">
                                              <p:val>
                                                <p:strVal val="#ppt_y"/>
                                              </p:val>
                                            </p:tav>
                                          </p:tavLst>
                                        </p:anim>
                                      </p:childTnLst>
                                    </p:cTn>
                                  </p:par>
                                  <p:par>
                                    <p:cTn id="17" presetID="49" presetClass="entr" presetSubtype="0" decel="100000"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 calcmode="lin" valueType="num">
                                          <p:cBhvr>
                                            <p:cTn id="21" dur="500" fill="hold"/>
                                            <p:tgtEl>
                                              <p:spTgt spid="21"/>
                                            </p:tgtEl>
                                            <p:attrNameLst>
                                              <p:attrName>style.rotation</p:attrName>
                                            </p:attrNameLst>
                                          </p:cBhvr>
                                          <p:tavLst>
                                            <p:tav tm="0">
                                              <p:val>
                                                <p:fltVal val="360"/>
                                              </p:val>
                                            </p:tav>
                                            <p:tav tm="100000">
                                              <p:val>
                                                <p:fltVal val="0"/>
                                              </p:val>
                                            </p:tav>
                                          </p:tavLst>
                                        </p:anim>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0-#ppt_w/2"/>
                                              </p:val>
                                            </p:tav>
                                            <p:tav tm="100000">
                                              <p:val>
                                                <p:strVal val="#ppt_x"/>
                                              </p:val>
                                            </p:tav>
                                          </p:tavLst>
                                        </p:anim>
                                        <p:anim calcmode="lin" valueType="num">
                                          <p:cBhvr additive="base">
                                            <p:cTn id="16" dur="1000" fill="hold"/>
                                            <p:tgtEl>
                                              <p:spTgt spid="17"/>
                                            </p:tgtEl>
                                            <p:attrNameLst>
                                              <p:attrName>ppt_y</p:attrName>
                                            </p:attrNameLst>
                                          </p:cBhvr>
                                          <p:tavLst>
                                            <p:tav tm="0">
                                              <p:val>
                                                <p:strVal val="#ppt_y"/>
                                              </p:val>
                                            </p:tav>
                                            <p:tav tm="100000">
                                              <p:val>
                                                <p:strVal val="#ppt_y"/>
                                              </p:val>
                                            </p:tav>
                                          </p:tavLst>
                                        </p:anim>
                                      </p:childTnLst>
                                    </p:cTn>
                                  </p:par>
                                  <p:par>
                                    <p:cTn id="17" presetID="49" presetClass="entr" presetSubtype="0" decel="100000"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 calcmode="lin" valueType="num">
                                          <p:cBhvr>
                                            <p:cTn id="21" dur="500" fill="hold"/>
                                            <p:tgtEl>
                                              <p:spTgt spid="21"/>
                                            </p:tgtEl>
                                            <p:attrNameLst>
                                              <p:attrName>style.rotation</p:attrName>
                                            </p:attrNameLst>
                                          </p:cBhvr>
                                          <p:tavLst>
                                            <p:tav tm="0">
                                              <p:val>
                                                <p:fltVal val="360"/>
                                              </p:val>
                                            </p:tav>
                                            <p:tav tm="100000">
                                              <p:val>
                                                <p:fltVal val="0"/>
                                              </p:val>
                                            </p:tav>
                                          </p:tavLst>
                                        </p:anim>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111876" y="0"/>
            <a:ext cx="5194242" cy="951668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17915" cy="9293504"/>
          </a:xfrm>
          <a:prstGeom prst="rect">
            <a:avLst/>
          </a:prstGeom>
        </p:spPr>
      </p:pic>
      <p:sp>
        <p:nvSpPr>
          <p:cNvPr id="4" name="文本框 3"/>
          <p:cNvSpPr txBox="1"/>
          <p:nvPr/>
        </p:nvSpPr>
        <p:spPr>
          <a:xfrm>
            <a:off x="10306118" y="2854910"/>
            <a:ext cx="8572500" cy="5632311"/>
          </a:xfrm>
          <a:prstGeom prst="rect">
            <a:avLst/>
          </a:prstGeom>
          <a:noFill/>
        </p:spPr>
        <p:txBody>
          <a:bodyPr wrap="square">
            <a:spAutoFit/>
          </a:bodyPr>
          <a:lstStyle/>
          <a:p>
            <a:r>
              <a:rPr lang="zh-CN" altLang="en-US" sz="2400" dirty="0">
                <a:latin typeface="仿宋" panose="02010609060101010101" pitchFamily="49" charset="-122"/>
                <a:ea typeface="仿宋" panose="02010609060101010101" pitchFamily="49" charset="-122"/>
              </a:rPr>
              <a:t>分析：</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从</a:t>
            </a:r>
            <a:r>
              <a:rPr lang="en-US" altLang="zh-CN" sz="2400" dirty="0">
                <a:latin typeface="仿宋" panose="02010609060101010101" pitchFamily="49" charset="-122"/>
                <a:ea typeface="仿宋" panose="02010609060101010101" pitchFamily="49" charset="-122"/>
              </a:rPr>
              <a:t>4</a:t>
            </a:r>
            <a:r>
              <a:rPr lang="zh-CN" altLang="en-US" sz="2400" dirty="0">
                <a:latin typeface="仿宋" panose="02010609060101010101" pitchFamily="49" charset="-122"/>
                <a:ea typeface="仿宋" panose="02010609060101010101" pitchFamily="49" charset="-122"/>
              </a:rPr>
              <a:t>题和</a:t>
            </a:r>
            <a:r>
              <a:rPr lang="en-US" altLang="zh-CN" sz="2400" dirty="0">
                <a:latin typeface="仿宋" panose="02010609060101010101" pitchFamily="49" charset="-122"/>
                <a:ea typeface="仿宋" panose="02010609060101010101" pitchFamily="49" charset="-122"/>
              </a:rPr>
              <a:t>6</a:t>
            </a:r>
            <a:r>
              <a:rPr lang="zh-CN" altLang="en-US" sz="2400" dirty="0">
                <a:latin typeface="仿宋" panose="02010609060101010101" pitchFamily="49" charset="-122"/>
                <a:ea typeface="仿宋" panose="02010609060101010101" pitchFamily="49" charset="-122"/>
              </a:rPr>
              <a:t>题和</a:t>
            </a:r>
            <a:r>
              <a:rPr lang="en-US" altLang="zh-CN" sz="2400" dirty="0">
                <a:latin typeface="仿宋" panose="02010609060101010101" pitchFamily="49" charset="-122"/>
                <a:ea typeface="仿宋" panose="02010609060101010101" pitchFamily="49" charset="-122"/>
              </a:rPr>
              <a:t>9</a:t>
            </a:r>
            <a:r>
              <a:rPr lang="zh-CN" altLang="en-US" sz="2400" dirty="0">
                <a:latin typeface="仿宋" panose="02010609060101010101" pitchFamily="49" charset="-122"/>
                <a:ea typeface="仿宋" panose="02010609060101010101" pitchFamily="49" charset="-122"/>
              </a:rPr>
              <a:t>题可以看出大学生消费习惯并不算好，大部分人并不会专门规划自己的消费，而记录自己消费的习惯更差，这就导致了大学生大部分人偶尔会产生高消费，从而部分人会使用借贷产品，我认为这是消费习惯的不好导致的。就大学日常生活而已，我相信无特殊情况大家应该是不会用到借贷产品的。</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游杰</a:t>
            </a:r>
            <a:endParaRPr lang="en-US" altLang="zh-CN" sz="2400" dirty="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 </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对于目前的消费状态，大多数人较为自由，可以偶尔接受高消费，一部分人理性消费，做好消费合理计划，而极少数人严格控制消费，不超出预算范围。从某种意义上来说，这可以说明我国大学生经济条件不差，但由于我们采集的大多是来自于大一的学生，而这部分学生的生活费来自于父母，因此，当代大学生消费状态与结构不佳。</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匡芷媛</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4893294" y="-1"/>
            <a:ext cx="4340502" cy="921090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3294" cy="9210907"/>
          </a:xfrm>
          <a:prstGeom prst="rect">
            <a:avLst/>
          </a:prstGeom>
        </p:spPr>
      </p:pic>
      <p:sp>
        <p:nvSpPr>
          <p:cNvPr id="4" name="文本框 3"/>
          <p:cNvSpPr txBox="1"/>
          <p:nvPr/>
        </p:nvSpPr>
        <p:spPr>
          <a:xfrm>
            <a:off x="9233796" y="591014"/>
            <a:ext cx="9878546" cy="9510296"/>
          </a:xfrm>
          <a:prstGeom prst="rect">
            <a:avLst/>
          </a:prstGeom>
          <a:noFill/>
        </p:spPr>
        <p:txBody>
          <a:bodyPr wrap="square">
            <a:spAutoFit/>
          </a:bodyPr>
          <a:lstStyle/>
          <a:p>
            <a:r>
              <a:rPr lang="zh-CN" altLang="en-US" sz="2400" dirty="0">
                <a:latin typeface="仿宋" panose="02010609060101010101" pitchFamily="49" charset="-122"/>
                <a:ea typeface="仿宋" panose="02010609060101010101" pitchFamily="49" charset="-122"/>
              </a:rPr>
              <a:t>分析：</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根据图表可以看出一半学生的月消费在</a:t>
            </a:r>
            <a:r>
              <a:rPr lang="en-US" altLang="zh-CN" sz="2400" dirty="0">
                <a:latin typeface="仿宋" panose="02010609060101010101" pitchFamily="49" charset="-122"/>
                <a:ea typeface="仿宋" panose="02010609060101010101" pitchFamily="49" charset="-122"/>
              </a:rPr>
              <a:t>500—1500</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1500—2000</a:t>
            </a:r>
            <a:r>
              <a:rPr lang="zh-CN" altLang="en-US" sz="2400" dirty="0">
                <a:latin typeface="仿宋" panose="02010609060101010101" pitchFamily="49" charset="-122"/>
                <a:ea typeface="仿宋" panose="02010609060101010101" pitchFamily="49" charset="-122"/>
              </a:rPr>
              <a:t>的人也不在少数，极少人的消费超过</a:t>
            </a:r>
            <a:r>
              <a:rPr lang="en-US" altLang="zh-CN" sz="2400" dirty="0">
                <a:latin typeface="仿宋" panose="02010609060101010101" pitchFamily="49" charset="-122"/>
                <a:ea typeface="仿宋" panose="02010609060101010101" pitchFamily="49" charset="-122"/>
              </a:rPr>
              <a:t>2000</a:t>
            </a:r>
            <a:r>
              <a:rPr lang="zh-CN" altLang="en-US" sz="2400" dirty="0">
                <a:latin typeface="仿宋" panose="02010609060101010101" pitchFamily="49" charset="-122"/>
                <a:ea typeface="仿宋" panose="02010609060101010101" pitchFamily="49" charset="-122"/>
              </a:rPr>
              <a:t>元。接近九成的学生不会使用花呗等借贷产品，说明每月的预支出还是满足需求的。并且多数学生在购买商品时会货比三家，看评论，做对比，找出性价比最高的商品，克制冲动消费。说明大学生有了初步的节省意识。大学生的消费占比最大的是饮食方面的，说明消费还算合理，用于基本生活的维持。</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田凯升</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大学生的消费水平。</a:t>
            </a:r>
          </a:p>
          <a:p>
            <a:r>
              <a:rPr lang="zh-CN" altLang="en-US" sz="2400" dirty="0">
                <a:latin typeface="仿宋" panose="02010609060101010101" pitchFamily="49" charset="-122"/>
                <a:ea typeface="仿宋" panose="02010609060101010101" pitchFamily="49" charset="-122"/>
              </a:rPr>
              <a:t>调查结果显示</a:t>
            </a:r>
            <a:r>
              <a:rPr lang="en-US" altLang="zh-CN" sz="2400" dirty="0">
                <a:latin typeface="仿宋" panose="02010609060101010101" pitchFamily="49" charset="-122"/>
                <a:ea typeface="仿宋" panose="02010609060101010101" pitchFamily="49" charset="-122"/>
              </a:rPr>
              <a:t>45.87%</a:t>
            </a:r>
            <a:r>
              <a:rPr lang="zh-CN" altLang="en-US" sz="2400" dirty="0">
                <a:latin typeface="仿宋" panose="02010609060101010101" pitchFamily="49" charset="-122"/>
                <a:ea typeface="仿宋" panose="02010609060101010101" pitchFamily="49" charset="-122"/>
              </a:rPr>
              <a:t>的大学生的月消费在</a:t>
            </a:r>
            <a:r>
              <a:rPr lang="en-US" altLang="zh-CN" sz="2400" dirty="0">
                <a:latin typeface="仿宋" panose="02010609060101010101" pitchFamily="49" charset="-122"/>
                <a:ea typeface="仿宋" panose="02010609060101010101" pitchFamily="49" charset="-122"/>
              </a:rPr>
              <a:t>500—1500</a:t>
            </a:r>
            <a:r>
              <a:rPr lang="zh-CN" altLang="en-US" sz="2400" dirty="0">
                <a:latin typeface="仿宋" panose="02010609060101010101" pitchFamily="49" charset="-122"/>
                <a:ea typeface="仿宋" panose="02010609060101010101" pitchFamily="49" charset="-122"/>
              </a:rPr>
              <a:t>￥的正常水平范围内，但仍存在</a:t>
            </a:r>
            <a:r>
              <a:rPr lang="en-US" altLang="zh-CN" sz="2400" dirty="0">
                <a:latin typeface="仿宋" panose="02010609060101010101" pitchFamily="49" charset="-122"/>
                <a:ea typeface="仿宋" panose="02010609060101010101" pitchFamily="49" charset="-122"/>
              </a:rPr>
              <a:t>13%</a:t>
            </a:r>
            <a:r>
              <a:rPr lang="zh-CN" altLang="en-US" sz="2400" dirty="0">
                <a:latin typeface="仿宋" panose="02010609060101010101" pitchFamily="49" charset="-122"/>
                <a:ea typeface="仿宋" panose="02010609060101010101" pitchFamily="49" charset="-122"/>
              </a:rPr>
              <a:t>左右的人群月均消费在</a:t>
            </a:r>
            <a:r>
              <a:rPr lang="en-US" altLang="zh-CN" sz="2400" dirty="0">
                <a:latin typeface="仿宋" panose="02010609060101010101" pitchFamily="49" charset="-122"/>
                <a:ea typeface="仿宋" panose="02010609060101010101" pitchFamily="49" charset="-122"/>
              </a:rPr>
              <a:t>2000</a:t>
            </a:r>
            <a:r>
              <a:rPr lang="zh-CN" altLang="en-US" sz="2400" dirty="0">
                <a:latin typeface="仿宋" panose="02010609060101010101" pitchFamily="49" charset="-122"/>
                <a:ea typeface="仿宋" panose="02010609060101010101" pitchFamily="49" charset="-122"/>
              </a:rPr>
              <a:t>￥以上，根据西南大学的消费水平，该部分人群存在过度消费问题，进一步分析性别数据得出该部分人中女生数量是男生数量的两倍，说明女生的高消费人数占比高于男生，分析原因：</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女生在家长处更易争取到更多的生活费。</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女生相较于男生会花更多的钱在化妆品以及衣服首饰上。</a:t>
            </a:r>
          </a:p>
          <a:p>
            <a:r>
              <a:rPr lang="zh-CN" altLang="en-US" sz="2400" dirty="0">
                <a:latin typeface="仿宋" panose="02010609060101010101" pitchFamily="49" charset="-122"/>
                <a:ea typeface="仿宋" panose="02010609060101010101" pitchFamily="49" charset="-122"/>
              </a:rPr>
              <a:t>提供的解决方法：合理控制消费，做到量入为出，适度消费。</a:t>
            </a: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王枭</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3.</a:t>
            </a:r>
            <a:r>
              <a:rPr lang="zh-CN" altLang="en-US" sz="2400" dirty="0">
                <a:latin typeface="仿宋" panose="02010609060101010101" pitchFamily="49" charset="-122"/>
                <a:ea typeface="仿宋" panose="02010609060101010101" pitchFamily="49" charset="-122"/>
              </a:rPr>
              <a:t>大学生物质消费过多，精神消费匮乏，大多数大学生的主要开支集中于购物和饮食，一定程度上忽视了精神食粮的培育吸收。</a:t>
            </a: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严中圣</a:t>
            </a:r>
          </a:p>
          <a:p>
            <a:r>
              <a:rPr lang="en-US" altLang="zh-CN" sz="2400" dirty="0">
                <a:latin typeface="仿宋" panose="02010609060101010101" pitchFamily="49" charset="-122"/>
                <a:ea typeface="仿宋" panose="02010609060101010101" pitchFamily="49" charset="-122"/>
              </a:rPr>
              <a:t>4.</a:t>
            </a:r>
            <a:r>
              <a:rPr lang="zh-CN" altLang="en-US" sz="2400" dirty="0">
                <a:latin typeface="仿宋" panose="02010609060101010101" pitchFamily="49" charset="-122"/>
                <a:ea typeface="仿宋" panose="02010609060101010101" pitchFamily="49" charset="-122"/>
              </a:rPr>
              <a:t>调查结果显示约</a:t>
            </a:r>
            <a:r>
              <a:rPr lang="en-US" altLang="zh-CN" sz="2400" dirty="0">
                <a:latin typeface="仿宋" panose="02010609060101010101" pitchFamily="49" charset="-122"/>
                <a:ea typeface="仿宋" panose="02010609060101010101" pitchFamily="49" charset="-122"/>
              </a:rPr>
              <a:t>75%</a:t>
            </a:r>
            <a:r>
              <a:rPr lang="zh-CN" altLang="en-US" sz="2400" dirty="0">
                <a:latin typeface="仿宋" panose="02010609060101010101" pitchFamily="49" charset="-122"/>
                <a:ea typeface="仿宋" panose="02010609060101010101" pitchFamily="49" charset="-122"/>
              </a:rPr>
              <a:t>的大学生将一月的生活费主要花在了吃饭与购物上，并且更主要是在于吃饭，说明大一学生目前消费处在基础合理水平，没有或者是很少在其他的除了吃饭以外的方面花太多钱。消费结构较为合理。</a:t>
            </a: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王枭</a:t>
            </a:r>
          </a:p>
          <a:p>
            <a:endParaRPr lang="en-US" altLang="zh-CN" dirty="0"/>
          </a:p>
          <a:p>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3891776" cy="7315199"/>
          </a:xfrm>
          <a:prstGeom prst="rect">
            <a:avLst/>
          </a:prstGeom>
        </p:spPr>
      </p:pic>
      <p:sp>
        <p:nvSpPr>
          <p:cNvPr id="4" name="文本框 3"/>
          <p:cNvSpPr txBox="1"/>
          <p:nvPr/>
        </p:nvSpPr>
        <p:spPr>
          <a:xfrm>
            <a:off x="1190072" y="8129236"/>
            <a:ext cx="9481324" cy="1569660"/>
          </a:xfrm>
          <a:prstGeom prst="rect">
            <a:avLst/>
          </a:prstGeom>
          <a:noFill/>
        </p:spPr>
        <p:txBody>
          <a:bodyPr wrap="square">
            <a:spAutoFit/>
          </a:bodyPr>
          <a:lstStyle/>
          <a:p>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八成大学生不使用借贷产品</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绝大部分大学生无预支消费的习惯（可能与大学生无大额消费、家长承担部分大额消费、经济未完全独立等因素有关）</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万星岑</a:t>
            </a:r>
          </a:p>
        </p:txBody>
      </p:sp>
      <p:pic>
        <p:nvPicPr>
          <p:cNvPr id="10" name="图片 9"/>
          <p:cNvPicPr>
            <a:picLocks noChangeAspect="1"/>
          </p:cNvPicPr>
          <p:nvPr/>
        </p:nvPicPr>
        <p:blipFill>
          <a:blip r:embed="rId3"/>
          <a:stretch>
            <a:fillRect/>
          </a:stretch>
        </p:blipFill>
        <p:spPr>
          <a:xfrm>
            <a:off x="3891776" y="0"/>
            <a:ext cx="4132741" cy="7315198"/>
          </a:xfrm>
          <a:prstGeom prst="rect">
            <a:avLst/>
          </a:prstGeom>
        </p:spPr>
      </p:pic>
      <p:pic>
        <p:nvPicPr>
          <p:cNvPr id="12" name="图片 11"/>
          <p:cNvPicPr>
            <a:picLocks noChangeAspect="1"/>
          </p:cNvPicPr>
          <p:nvPr/>
        </p:nvPicPr>
        <p:blipFill>
          <a:blip r:embed="rId4"/>
          <a:stretch>
            <a:fillRect/>
          </a:stretch>
        </p:blipFill>
        <p:spPr>
          <a:xfrm>
            <a:off x="8024517" y="0"/>
            <a:ext cx="3950209" cy="7315200"/>
          </a:xfrm>
          <a:prstGeom prst="rect">
            <a:avLst/>
          </a:prstGeom>
        </p:spPr>
      </p:pic>
      <p:sp>
        <p:nvSpPr>
          <p:cNvPr id="14" name="文本框 13"/>
          <p:cNvSpPr txBox="1"/>
          <p:nvPr/>
        </p:nvSpPr>
        <p:spPr>
          <a:xfrm>
            <a:off x="12299795" y="2037307"/>
            <a:ext cx="6901964" cy="4154984"/>
          </a:xfrm>
          <a:prstGeom prst="rect">
            <a:avLst/>
          </a:prstGeom>
          <a:noFill/>
        </p:spPr>
        <p:txBody>
          <a:bodyPr wrap="square">
            <a:spAutoFit/>
          </a:bodyPr>
          <a:lstStyle/>
          <a:p>
            <a:r>
              <a:rPr lang="en-US" altLang="zh-CN" sz="2400" dirty="0">
                <a:latin typeface="仿宋" panose="02010609060101010101" pitchFamily="49" charset="-122"/>
                <a:ea typeface="仿宋" panose="02010609060101010101" pitchFamily="49" charset="-122"/>
              </a:rPr>
              <a:t>1. </a:t>
            </a:r>
            <a:r>
              <a:rPr lang="zh-CN" altLang="en-US" sz="2400" dirty="0">
                <a:latin typeface="仿宋" panose="02010609060101010101" pitchFamily="49" charset="-122"/>
                <a:ea typeface="仿宋" panose="02010609060101010101" pitchFamily="49" charset="-122"/>
              </a:rPr>
              <a:t>由</a:t>
            </a:r>
            <a:r>
              <a:rPr lang="en-US" altLang="zh-CN" sz="2400" dirty="0">
                <a:latin typeface="仿宋" panose="02010609060101010101" pitchFamily="49" charset="-122"/>
                <a:ea typeface="仿宋" panose="02010609060101010101" pitchFamily="49" charset="-122"/>
              </a:rPr>
              <a:t>11</a:t>
            </a:r>
            <a:r>
              <a:rPr lang="zh-CN" altLang="en-US" sz="2400" dirty="0">
                <a:latin typeface="仿宋" panose="02010609060101010101" pitchFamily="49" charset="-122"/>
                <a:ea typeface="仿宋" panose="02010609060101010101" pitchFamily="49" charset="-122"/>
              </a:rPr>
              <a:t>题、</a:t>
            </a:r>
            <a:r>
              <a:rPr lang="en-US" altLang="zh-CN" sz="2400" dirty="0">
                <a:latin typeface="仿宋" panose="02010609060101010101" pitchFamily="49" charset="-122"/>
                <a:ea typeface="仿宋" panose="02010609060101010101" pitchFamily="49" charset="-122"/>
              </a:rPr>
              <a:t>14</a:t>
            </a:r>
            <a:r>
              <a:rPr lang="zh-CN" altLang="en-US" sz="2400" dirty="0">
                <a:latin typeface="仿宋" panose="02010609060101010101" pitchFamily="49" charset="-122"/>
                <a:ea typeface="仿宋" panose="02010609060101010101" pitchFamily="49" charset="-122"/>
              </a:rPr>
              <a:t>题：（</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）调查显示</a:t>
            </a:r>
            <a:r>
              <a:rPr lang="en-US" altLang="zh-CN" sz="2400" dirty="0">
                <a:latin typeface="仿宋" panose="02010609060101010101" pitchFamily="49" charset="-122"/>
                <a:ea typeface="仿宋" panose="02010609060101010101" pitchFamily="49" charset="-122"/>
              </a:rPr>
              <a:t>45%</a:t>
            </a:r>
            <a:r>
              <a:rPr lang="zh-CN" altLang="en-US" sz="2400" dirty="0">
                <a:latin typeface="仿宋" panose="02010609060101010101" pitchFamily="49" charset="-122"/>
                <a:ea typeface="仿宋" panose="02010609060101010101" pitchFamily="49" charset="-122"/>
              </a:rPr>
              <a:t>的学生生活费在</a:t>
            </a:r>
            <a:r>
              <a:rPr lang="en-US" altLang="zh-CN" sz="2400" dirty="0">
                <a:latin typeface="仿宋" panose="02010609060101010101" pitchFamily="49" charset="-122"/>
                <a:ea typeface="仿宋" panose="02010609060101010101" pitchFamily="49" charset="-122"/>
              </a:rPr>
              <a:t>500-1500</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39%</a:t>
            </a:r>
            <a:r>
              <a:rPr lang="zh-CN" altLang="en-US" sz="2400" dirty="0">
                <a:latin typeface="仿宋" panose="02010609060101010101" pitchFamily="49" charset="-122"/>
                <a:ea typeface="仿宋" panose="02010609060101010101" pitchFamily="49" charset="-122"/>
              </a:rPr>
              <a:t>的大学生生活费在</a:t>
            </a:r>
            <a:r>
              <a:rPr lang="en-US" altLang="zh-CN" sz="2400" dirty="0">
                <a:latin typeface="仿宋" panose="02010609060101010101" pitchFamily="49" charset="-122"/>
                <a:ea typeface="仿宋" panose="02010609060101010101" pitchFamily="49" charset="-122"/>
              </a:rPr>
              <a:t>1500-2000.</a:t>
            </a:r>
            <a:r>
              <a:rPr lang="zh-CN" altLang="en-US" sz="2400" dirty="0">
                <a:latin typeface="仿宋" panose="02010609060101010101" pitchFamily="49" charset="-122"/>
                <a:ea typeface="仿宋" panose="02010609060101010101" pitchFamily="49" charset="-122"/>
              </a:rPr>
              <a:t>而在每月可能借用金额选项中（借贷产品），</a:t>
            </a:r>
            <a:r>
              <a:rPr lang="en-US" altLang="zh-CN" sz="2400" dirty="0">
                <a:latin typeface="仿宋" panose="02010609060101010101" pitchFamily="49" charset="-122"/>
                <a:ea typeface="仿宋" panose="02010609060101010101" pitchFamily="49" charset="-122"/>
              </a:rPr>
              <a:t>32%</a:t>
            </a:r>
            <a:r>
              <a:rPr lang="zh-CN" altLang="en-US" sz="2400" dirty="0">
                <a:latin typeface="仿宋" panose="02010609060101010101" pitchFamily="49" charset="-122"/>
                <a:ea typeface="仿宋" panose="02010609060101010101" pitchFamily="49" charset="-122"/>
              </a:rPr>
              <a:t>的人选择了</a:t>
            </a:r>
            <a:r>
              <a:rPr lang="en-US" altLang="zh-CN" sz="2400" dirty="0">
                <a:latin typeface="仿宋" panose="02010609060101010101" pitchFamily="49" charset="-122"/>
                <a:ea typeface="仿宋" panose="02010609060101010101" pitchFamily="49" charset="-122"/>
              </a:rPr>
              <a:t>300-1000</a:t>
            </a:r>
            <a:r>
              <a:rPr lang="zh-CN" altLang="en-US" sz="2400" dirty="0">
                <a:latin typeface="仿宋" panose="02010609060101010101" pitchFamily="49" charset="-122"/>
                <a:ea typeface="仿宋" panose="02010609060101010101" pitchFamily="49" charset="-122"/>
              </a:rPr>
              <a:t>，这相当于大部分人生活费的</a:t>
            </a:r>
            <a:r>
              <a:rPr lang="en-US" altLang="zh-CN" sz="2400" dirty="0">
                <a:latin typeface="仿宋" panose="02010609060101010101" pitchFamily="49" charset="-122"/>
                <a:ea typeface="仿宋" panose="02010609060101010101" pitchFamily="49" charset="-122"/>
              </a:rPr>
              <a:t>20%-50%</a:t>
            </a:r>
            <a:r>
              <a:rPr lang="zh-CN" altLang="en-US" sz="2400" dirty="0">
                <a:latin typeface="仿宋" panose="02010609060101010101" pitchFamily="49" charset="-122"/>
                <a:ea typeface="仿宋" panose="02010609060101010101" pitchFamily="49" charset="-122"/>
              </a:rPr>
              <a:t>。对于学生我们大部分人经济来源只有父母，相当于生活费的</a:t>
            </a:r>
            <a:r>
              <a:rPr lang="en-US" altLang="zh-CN" sz="2400" dirty="0">
                <a:latin typeface="仿宋" panose="02010609060101010101" pitchFamily="49" charset="-122"/>
                <a:ea typeface="仿宋" panose="02010609060101010101" pitchFamily="49" charset="-122"/>
              </a:rPr>
              <a:t>20%-50%</a:t>
            </a:r>
            <a:r>
              <a:rPr lang="zh-CN" altLang="en-US" sz="2400" dirty="0">
                <a:latin typeface="仿宋" panose="02010609060101010101" pitchFamily="49" charset="-122"/>
                <a:ea typeface="仿宋" panose="02010609060101010101" pitchFamily="49" charset="-122"/>
              </a:rPr>
              <a:t>的借款我们几乎没有能力偿还，这种过度的超前消费攀比心理与盲目消费息息相关。体现出当代大学生的金钱意识不够成熟，对支配大额金额的掌握不成熟，这也与部分中国父母对孩子的金钱教育缺失有关。</a:t>
            </a:r>
          </a:p>
          <a:p>
            <a:pPr algn="r"/>
            <a:r>
              <a:rPr lang="en-US" altLang="zh-CN" sz="2400" dirty="0">
                <a:latin typeface="仿宋" panose="02010609060101010101" pitchFamily="49" charset="-122"/>
                <a:ea typeface="仿宋" panose="02010609060101010101" pitchFamily="49" charset="-122"/>
              </a:rPr>
              <a:t>by</a:t>
            </a:r>
            <a:r>
              <a:rPr lang="zh-CN" altLang="en-US" sz="2400" dirty="0">
                <a:latin typeface="仿宋" panose="02010609060101010101" pitchFamily="49" charset="-122"/>
                <a:ea typeface="仿宋" panose="02010609060101010101" pitchFamily="49" charset="-122"/>
              </a:rPr>
              <a:t>周建军</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612" y="0"/>
            <a:ext cx="4368025" cy="9606499"/>
          </a:xfrm>
          <a:prstGeom prst="rect">
            <a:avLst/>
          </a:prstGeom>
        </p:spPr>
      </p:pic>
      <p:sp>
        <p:nvSpPr>
          <p:cNvPr id="4" name="文本框 3"/>
          <p:cNvSpPr txBox="1"/>
          <p:nvPr/>
        </p:nvSpPr>
        <p:spPr>
          <a:xfrm>
            <a:off x="9738519" y="3527568"/>
            <a:ext cx="9216484" cy="2677656"/>
          </a:xfrm>
          <a:prstGeom prst="rect">
            <a:avLst/>
          </a:prstGeom>
          <a:noFill/>
        </p:spPr>
        <p:txBody>
          <a:bodyPr wrap="square">
            <a:spAutoFit/>
          </a:bodyPr>
          <a:lstStyle/>
          <a:p>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理性消费仍是主流。从调研题目</a:t>
            </a:r>
            <a:r>
              <a:rPr lang="en-US" altLang="zh-CN" sz="2400" dirty="0">
                <a:latin typeface="仿宋" panose="02010609060101010101" pitchFamily="49" charset="-122"/>
                <a:ea typeface="仿宋" panose="02010609060101010101" pitchFamily="49" charset="-122"/>
              </a:rPr>
              <a:t>17</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18</a:t>
            </a:r>
            <a:r>
              <a:rPr lang="zh-CN" altLang="en-US" sz="2400" dirty="0">
                <a:latin typeface="仿宋" panose="02010609060101010101" pitchFamily="49" charset="-122"/>
                <a:ea typeface="仿宋" panose="02010609060101010101" pitchFamily="49" charset="-122"/>
              </a:rPr>
              <a:t>分析：绝大多数学生面对网红产品时不会选择跟风，也有半数同学在看到心意产品时能够控制自己的消费欲望。</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曾宇歆</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仅一成大学生会直接购买网红商品，近八成选择货比三家</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绝大部分大学生会通过自己的评判选择消费，不会盲目跟风。</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万星岑</a:t>
            </a:r>
          </a:p>
        </p:txBody>
      </p:sp>
      <p:pic>
        <p:nvPicPr>
          <p:cNvPr id="5" name="图片 4"/>
          <p:cNvPicPr>
            <a:picLocks noChangeAspect="1"/>
          </p:cNvPicPr>
          <p:nvPr/>
        </p:nvPicPr>
        <p:blipFill>
          <a:blip r:embed="rId3"/>
          <a:stretch>
            <a:fillRect/>
          </a:stretch>
        </p:blipFill>
        <p:spPr>
          <a:xfrm>
            <a:off x="0" y="0"/>
            <a:ext cx="4887612" cy="96064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0181" y="0"/>
            <a:ext cx="5457825" cy="10972800"/>
          </a:xfrm>
          <a:prstGeom prst="rect">
            <a:avLst/>
          </a:prstGeom>
        </p:spPr>
      </p:pic>
      <p:sp>
        <p:nvSpPr>
          <p:cNvPr id="2" name="文本框 1"/>
          <p:cNvSpPr txBox="1"/>
          <p:nvPr/>
        </p:nvSpPr>
        <p:spPr>
          <a:xfrm>
            <a:off x="1920796" y="2511027"/>
            <a:ext cx="9796346" cy="6740307"/>
          </a:xfrm>
          <a:prstGeom prst="rect">
            <a:avLst/>
          </a:prstGeom>
          <a:noFill/>
        </p:spPr>
        <p:txBody>
          <a:bodyPr wrap="square">
            <a:spAutoFit/>
          </a:bodyPr>
          <a:lstStyle/>
          <a:p>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调查显示有两成的大学生在选择日常生活用品的时候会认为高价的东西品质会更加好，但价格并不是衡量品质的唯一标准，在品牌效应和广告费用的加持下会使部分商品价格远远高于其价值，但仍有两成的学生认为价格高品质好，由此可以看出部分大学生的消费心理是比较单纯的，容易被资本套路，被表象迷惑，追求价格上的“虚荣心”。</a:t>
            </a:r>
          </a:p>
          <a:p>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）产生这种心理的原因之一便是我们的物质生产力跟不上我们心理需求的水平。</a:t>
            </a:r>
          </a:p>
          <a:p>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3</a:t>
            </a:r>
            <a:r>
              <a:rPr lang="zh-CN" altLang="en-US" sz="2400" dirty="0">
                <a:latin typeface="仿宋" panose="02010609060101010101" pitchFamily="49" charset="-122"/>
                <a:ea typeface="仿宋" panose="02010609060101010101" pitchFamily="49" charset="-122"/>
              </a:rPr>
              <a:t>）可行的解决方法：对商品价值有自己的判断，不盲目跟风消费、根据自身消费水平选购、了解同类商品的价格价值</a:t>
            </a: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周建军</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在购买非高科技类产品时，近七成的大学生倾向于购买价格适中的产品，二成的大学生倾向于购买价格高的，一成的学生倾向于买价格便宜的。可见，由于价格因素，多数大学生愿意自己放低对日常用品的要求，而追求更高的性价比。只有少数的学生觉得日用品能用就行，愿意购买价格更低的，另外少数的学生对日常用品的品质有着绝对高的要求，愿意多花钱寻求保障。这体现出价格和品质都是影响大学生消费的因素，二者并重的消费理念在大学生中是主流。</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曾磊</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634" y="0"/>
            <a:ext cx="5394960" cy="10972800"/>
          </a:xfrm>
          <a:prstGeom prst="rect">
            <a:avLst/>
          </a:prstGeom>
        </p:spPr>
      </p:pic>
      <p:sp>
        <p:nvSpPr>
          <p:cNvPr id="4" name="文本框 3"/>
          <p:cNvSpPr txBox="1"/>
          <p:nvPr/>
        </p:nvSpPr>
        <p:spPr>
          <a:xfrm>
            <a:off x="7136780" y="3178319"/>
            <a:ext cx="11374244" cy="4154984"/>
          </a:xfrm>
          <a:prstGeom prst="rect">
            <a:avLst/>
          </a:prstGeom>
          <a:noFill/>
        </p:spPr>
        <p:txBody>
          <a:bodyPr wrap="square">
            <a:spAutoFit/>
          </a:bodyPr>
          <a:lstStyle/>
          <a:p>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大部分大学生在购买商品之前都会比较关注网上的评论和消费指南，说明他们在消费时都会存在避免踩雷的谨慎心理，但这种心理很有可能会被网上的一些不良商家所利用，通过控制舆论来影响他们的消费。</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何典</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 超百分之八十的大学生都在使用消费指南类</a:t>
            </a:r>
            <a:r>
              <a:rPr lang="en-US" altLang="zh-CN" sz="2400" dirty="0">
                <a:latin typeface="仿宋" panose="02010609060101010101" pitchFamily="49" charset="-122"/>
                <a:ea typeface="仿宋" panose="02010609060101010101" pitchFamily="49" charset="-122"/>
              </a:rPr>
              <a:t>app</a:t>
            </a:r>
            <a:r>
              <a:rPr lang="zh-CN" altLang="en-US" sz="2400" dirty="0">
                <a:latin typeface="仿宋" panose="02010609060101010101" pitchFamily="49" charset="-122"/>
                <a:ea typeface="仿宋" panose="02010609060101010101" pitchFamily="49" charset="-122"/>
              </a:rPr>
              <a:t>，其中又有近一半的学生每次购物前都会使用。只有不到百分之二十的学生没有使用过这类</a:t>
            </a:r>
            <a:r>
              <a:rPr lang="en-US" altLang="zh-CN" sz="2400" dirty="0">
                <a:latin typeface="仿宋" panose="02010609060101010101" pitchFamily="49" charset="-122"/>
                <a:ea typeface="仿宋" panose="02010609060101010101" pitchFamily="49" charset="-122"/>
              </a:rPr>
              <a:t>app</a:t>
            </a:r>
            <a:r>
              <a:rPr lang="zh-CN" altLang="en-US" sz="2400" dirty="0">
                <a:latin typeface="仿宋" panose="02010609060101010101" pitchFamily="49" charset="-122"/>
                <a:ea typeface="仿宋" panose="02010609060101010101" pitchFamily="49" charset="-122"/>
              </a:rPr>
              <a:t>，并且在购买时能迅速做出决定。这反映出，整体而言，当今，大多数大学生在消费品质上的有着越来越高的追求，愿意为购买到好的商品而多花时间。并且，新一代大学生群体非常适应在网络作用下商品品质更加透明化这一趋势。通过网络媒体了解商品是大学生选择商品时的常见行为，网络媒体对大学生的消费已经有着十分重大的影响。</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曾磊</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61" y="0"/>
            <a:ext cx="4784175" cy="9679259"/>
          </a:xfrm>
          <a:prstGeom prst="rect">
            <a:avLst/>
          </a:prstGeom>
        </p:spPr>
      </p:pic>
      <p:sp>
        <p:nvSpPr>
          <p:cNvPr id="5" name="文本框 4"/>
          <p:cNvSpPr txBox="1"/>
          <p:nvPr/>
        </p:nvSpPr>
        <p:spPr>
          <a:xfrm>
            <a:off x="6985416" y="2428408"/>
            <a:ext cx="10622360" cy="6124754"/>
          </a:xfrm>
          <a:prstGeom prst="rect">
            <a:avLst/>
          </a:prstGeom>
          <a:noFill/>
        </p:spPr>
        <p:txBody>
          <a:bodyPr wrap="square">
            <a:spAutoFit/>
          </a:bodyPr>
          <a:lstStyle/>
          <a:p>
            <a:r>
              <a:rPr lang="en-US" altLang="zh-CN" sz="2800" dirty="0">
                <a:latin typeface="仿宋" panose="02010609060101010101" pitchFamily="49" charset="-122"/>
                <a:ea typeface="仿宋" panose="02010609060101010101" pitchFamily="49" charset="-122"/>
              </a:rPr>
              <a:t>1.</a:t>
            </a:r>
            <a:r>
              <a:rPr lang="zh-CN" altLang="en-US" sz="2800" dirty="0">
                <a:latin typeface="仿宋" panose="02010609060101010101" pitchFamily="49" charset="-122"/>
                <a:ea typeface="仿宋" panose="02010609060101010101" pitchFamily="49" charset="-122"/>
              </a:rPr>
              <a:t>对于高奢品牌产品，一半学生没有买过，但是能够理解，一部分学生非常不能理解，觉得很奇怪，但有极少数的学生平时在买，虽然可能是由于学生经济条件的不同而导致的想法不同，但是由于目前的生活费并非完全有自己辛苦赚得，因此可看作部分学生消费冲动。</a:t>
            </a:r>
            <a:endParaRPr lang="en-US" altLang="zh-CN" sz="2800" dirty="0">
              <a:latin typeface="仿宋" panose="02010609060101010101" pitchFamily="49" charset="-122"/>
              <a:ea typeface="仿宋" panose="02010609060101010101" pitchFamily="49" charset="-122"/>
            </a:endParaRPr>
          </a:p>
          <a:p>
            <a:pPr algn="r"/>
            <a:r>
              <a:rPr lang="en-US" altLang="zh-CN" sz="2800" dirty="0">
                <a:latin typeface="仿宋" panose="02010609060101010101" pitchFamily="49" charset="-122"/>
                <a:ea typeface="仿宋" panose="02010609060101010101" pitchFamily="49" charset="-122"/>
              </a:rPr>
              <a:t>By </a:t>
            </a:r>
            <a:r>
              <a:rPr lang="zh-CN" altLang="en-US" sz="2800" dirty="0">
                <a:latin typeface="仿宋" panose="02010609060101010101" pitchFamily="49" charset="-122"/>
                <a:ea typeface="仿宋" panose="02010609060101010101" pitchFamily="49" charset="-122"/>
              </a:rPr>
              <a:t>匡芷媛</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2.</a:t>
            </a:r>
            <a:r>
              <a:rPr lang="zh-CN" altLang="en-US" sz="2800" dirty="0">
                <a:latin typeface="仿宋" panose="02010609060101010101" pitchFamily="49" charset="-122"/>
                <a:ea typeface="仿宋" panose="02010609060101010101" pitchFamily="49" charset="-122"/>
              </a:rPr>
              <a:t>对于奢侈品，百分之九十五的大学生没有购买经历，并且其中有一半的人表示难以理解购买奢侈品的行为。这反映出，没有固定收入的大学生，经济上往往难以承受奢侈品的购买，大学生中奢侈品的市场十分薄弱。并且，可见奢侈品品牌对大学生的消费心理的影响并不太大，多数大学生对奢侈品购买需求并不强烈，部分甚至排斥购买奢侈品。一定程度上可见，奢侈型炫耀型的消费在大学生中并不是主流，绝大多数大学生的消费还是趋向于求实化质朴化。</a:t>
            </a:r>
            <a:endParaRPr lang="en-US" altLang="zh-CN" sz="2800" dirty="0">
              <a:latin typeface="仿宋" panose="02010609060101010101" pitchFamily="49" charset="-122"/>
              <a:ea typeface="仿宋" panose="02010609060101010101" pitchFamily="49" charset="-122"/>
            </a:endParaRPr>
          </a:p>
          <a:p>
            <a:pPr algn="r"/>
            <a:r>
              <a:rPr lang="en-US" altLang="zh-CN" sz="2800" dirty="0">
                <a:latin typeface="仿宋" panose="02010609060101010101" pitchFamily="49" charset="-122"/>
                <a:ea typeface="仿宋" panose="02010609060101010101" pitchFamily="49" charset="-122"/>
              </a:rPr>
              <a:t>By </a:t>
            </a:r>
            <a:r>
              <a:rPr lang="zh-CN" altLang="en-US" sz="2800" dirty="0">
                <a:latin typeface="仿宋" panose="02010609060101010101" pitchFamily="49" charset="-122"/>
                <a:ea typeface="仿宋" panose="02010609060101010101" pitchFamily="49" charset="-122"/>
              </a:rPr>
              <a:t>曾磊</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97138" y="3707630"/>
            <a:ext cx="9738995" cy="1938992"/>
          </a:xfrm>
          <a:prstGeom prst="rect">
            <a:avLst/>
          </a:prstGeom>
          <a:noFill/>
        </p:spPr>
        <p:txBody>
          <a:bodyPr wrap="square" rtlCol="0">
            <a:spAutoFit/>
          </a:bodyPr>
          <a:lstStyle/>
          <a:p>
            <a:r>
              <a:rPr lang="en-US" altLang="zh-CN" sz="6000" dirty="0"/>
              <a:t>    </a:t>
            </a:r>
            <a:r>
              <a:rPr lang="zh-CN" altLang="en-US" sz="6000" dirty="0"/>
              <a:t>第 二部分                                                                        </a:t>
            </a:r>
            <a:endParaRPr lang="en-US" altLang="zh-CN" sz="6000" dirty="0"/>
          </a:p>
          <a:p>
            <a:r>
              <a:rPr lang="zh-CN" altLang="en-US" sz="6000" dirty="0"/>
              <a:t>个人心得与感悟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118787" y="730542"/>
            <a:ext cx="1843648" cy="2483605"/>
          </a:xfrm>
          <a:prstGeom prst="rect">
            <a:avLst/>
          </a:prstGeom>
          <a:noFill/>
        </p:spPr>
        <p:txBody>
          <a:bodyPr wrap="square" rtlCol="0">
            <a:normAutofit/>
          </a:bodyPr>
          <a:lstStyle/>
          <a:p>
            <a:pPr>
              <a:lnSpc>
                <a:spcPct val="120000"/>
              </a:lnSpc>
            </a:pPr>
            <a:r>
              <a:rPr lang="en-US" altLang="zh-CN" sz="3200" spc="150" dirty="0">
                <a:solidFill>
                  <a:srgbClr val="1F74AD"/>
                </a:solidFill>
                <a:latin typeface="Arial" panose="020B0604020202020204" pitchFamily="34" charset="0"/>
                <a:ea typeface="微软雅黑" panose="020B0503020204020204" charset="-122"/>
                <a:sym typeface="Arial" panose="020B0604020202020204" pitchFamily="34" charset="0"/>
              </a:rPr>
              <a:t>                </a:t>
            </a:r>
            <a:r>
              <a:rPr lang="zh-CN" altLang="en-US" sz="3600" spc="150" dirty="0">
                <a:solidFill>
                  <a:srgbClr val="1F74AD"/>
                </a:solidFill>
                <a:latin typeface="Arial" panose="020B0604020202020204" pitchFamily="34" charset="0"/>
                <a:ea typeface="微软雅黑" panose="020B0503020204020204" charset="-122"/>
                <a:sym typeface="Arial" panose="020B0604020202020204" pitchFamily="34" charset="0"/>
              </a:rPr>
              <a:t>周建军</a:t>
            </a:r>
            <a:endParaRPr lang="zh-CN" altLang="en-US" sz="3200" spc="150" dirty="0">
              <a:solidFill>
                <a:srgbClr val="1F74AD"/>
              </a:solidFill>
              <a:latin typeface="Arial" panose="020B0604020202020204" pitchFamily="34" charset="0"/>
              <a:ea typeface="微软雅黑" panose="020B0503020204020204" charset="-122"/>
              <a:sym typeface="Arial" panose="020B0604020202020204" pitchFamily="34" charset="0"/>
            </a:endParaRPr>
          </a:p>
        </p:txBody>
      </p:sp>
      <p:cxnSp>
        <p:nvCxnSpPr>
          <p:cNvPr id="4" name="直接连接符 3"/>
          <p:cNvCxnSpPr/>
          <p:nvPr>
            <p:custDataLst>
              <p:tags r:id="rId3"/>
            </p:custDataLst>
          </p:nvPr>
        </p:nvCxnSpPr>
        <p:spPr>
          <a:xfrm flipV="1">
            <a:off x="3253045" y="702897"/>
            <a:ext cx="669018" cy="1792851"/>
          </a:xfrm>
          <a:prstGeom prst="line">
            <a:avLst/>
          </a:prstGeom>
          <a:solidFill>
            <a:srgbClr val="1F74AD"/>
          </a:solidFill>
          <a:ln>
            <a:solidFill>
              <a:srgbClr val="1F74AD"/>
            </a:solidFill>
          </a:ln>
        </p:spPr>
        <p:style>
          <a:lnRef idx="1">
            <a:srgbClr val="1F74AD"/>
          </a:lnRef>
          <a:fillRef idx="0">
            <a:srgbClr val="1F74AD"/>
          </a:fillRef>
          <a:effectRef idx="0">
            <a:srgbClr val="1F74AD"/>
          </a:effectRef>
          <a:fontRef idx="minor">
            <a:srgbClr val="000000"/>
          </a:fontRef>
        </p:style>
      </p:cxnSp>
      <p:sp>
        <p:nvSpPr>
          <p:cNvPr id="5" name="椭圆 4"/>
          <p:cNvSpPr/>
          <p:nvPr>
            <p:custDataLst>
              <p:tags r:id="rId4"/>
            </p:custDataLst>
          </p:nvPr>
        </p:nvSpPr>
        <p:spPr>
          <a:xfrm>
            <a:off x="3860424" y="541776"/>
            <a:ext cx="188766" cy="188766"/>
          </a:xfrm>
          <a:prstGeom prst="ellipse">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lnSpc>
                <a:spcPct val="14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椭圆 5"/>
          <p:cNvSpPr/>
          <p:nvPr>
            <p:custDataLst>
              <p:tags r:id="rId5"/>
            </p:custDataLst>
          </p:nvPr>
        </p:nvSpPr>
        <p:spPr>
          <a:xfrm>
            <a:off x="3131581" y="2518564"/>
            <a:ext cx="188766" cy="188766"/>
          </a:xfrm>
          <a:prstGeom prst="ellipse">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lnSpc>
                <a:spcPct val="14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 name="文本框 30"/>
          <p:cNvSpPr txBox="1"/>
          <p:nvPr>
            <p:custDataLst>
              <p:tags r:id="rId6"/>
            </p:custDataLst>
          </p:nvPr>
        </p:nvSpPr>
        <p:spPr>
          <a:xfrm>
            <a:off x="-104931" y="3497128"/>
            <a:ext cx="2869260" cy="2483605"/>
          </a:xfrm>
          <a:prstGeom prst="rect">
            <a:avLst/>
          </a:prstGeom>
          <a:noFill/>
        </p:spPr>
        <p:txBody>
          <a:bodyPr wrap="square" rtlCol="0">
            <a:normAutofit fontScale="95000"/>
          </a:bodyPr>
          <a:lstStyle/>
          <a:p>
            <a:pPr>
              <a:lnSpc>
                <a:spcPct val="120000"/>
              </a:lnSpc>
            </a:pPr>
            <a:r>
              <a:rPr lang="en-US" altLang="zh-CN" sz="6600" spc="150" dirty="0">
                <a:solidFill>
                  <a:srgbClr val="3498DB"/>
                </a:solidFill>
                <a:latin typeface="Arial" panose="020B0604020202020204" pitchFamily="34" charset="0"/>
                <a:ea typeface="微软雅黑" panose="020B0503020204020204" charset="-122"/>
                <a:sym typeface="Arial" panose="020B0604020202020204" pitchFamily="34" charset="0"/>
              </a:rPr>
              <a:t>    </a:t>
            </a:r>
            <a:r>
              <a:rPr lang="en-US" altLang="zh-CN" sz="4000" spc="150" dirty="0">
                <a:solidFill>
                  <a:srgbClr val="3498DB"/>
                </a:solidFill>
                <a:latin typeface="Arial" panose="020B0604020202020204" pitchFamily="34" charset="0"/>
                <a:ea typeface="微软雅黑" panose="020B0503020204020204" charset="-122"/>
                <a:sym typeface="Arial" panose="020B0604020202020204" pitchFamily="34" charset="0"/>
              </a:rPr>
              <a:t> </a:t>
            </a:r>
            <a:r>
              <a:rPr lang="zh-CN" altLang="en-US" sz="4000" spc="150" dirty="0">
                <a:solidFill>
                  <a:srgbClr val="3498DB"/>
                </a:solidFill>
                <a:latin typeface="Arial" panose="020B0604020202020204" pitchFamily="34" charset="0"/>
                <a:ea typeface="微软雅黑" panose="020B0503020204020204" charset="-122"/>
                <a:sym typeface="Arial" panose="020B0604020202020204" pitchFamily="34" charset="0"/>
              </a:rPr>
              <a:t>万星岑</a:t>
            </a:r>
          </a:p>
        </p:txBody>
      </p:sp>
      <p:cxnSp>
        <p:nvCxnSpPr>
          <p:cNvPr id="36" name="直接连接符 35"/>
          <p:cNvCxnSpPr/>
          <p:nvPr>
            <p:custDataLst>
              <p:tags r:id="rId7"/>
            </p:custDataLst>
          </p:nvPr>
        </p:nvCxnSpPr>
        <p:spPr>
          <a:xfrm flipV="1">
            <a:off x="3253045" y="3373823"/>
            <a:ext cx="669018" cy="1792851"/>
          </a:xfrm>
          <a:prstGeom prst="line">
            <a:avLst/>
          </a:prstGeom>
          <a:solidFill>
            <a:srgbClr val="1F74AD"/>
          </a:solidFill>
          <a:ln>
            <a:solidFill>
              <a:srgbClr val="3498DB"/>
            </a:solidFill>
          </a:ln>
        </p:spPr>
        <p:style>
          <a:lnRef idx="1">
            <a:srgbClr val="1F74AD"/>
          </a:lnRef>
          <a:fillRef idx="0">
            <a:srgbClr val="1F74AD"/>
          </a:fillRef>
          <a:effectRef idx="0">
            <a:srgbClr val="1F74AD"/>
          </a:effectRef>
          <a:fontRef idx="minor">
            <a:srgbClr val="000000"/>
          </a:fontRef>
        </p:style>
      </p:cxnSp>
      <p:sp>
        <p:nvSpPr>
          <p:cNvPr id="37" name="椭圆 36"/>
          <p:cNvSpPr/>
          <p:nvPr>
            <p:custDataLst>
              <p:tags r:id="rId8"/>
            </p:custDataLst>
          </p:nvPr>
        </p:nvSpPr>
        <p:spPr>
          <a:xfrm>
            <a:off x="3860424" y="3212702"/>
            <a:ext cx="188766" cy="188766"/>
          </a:xfrm>
          <a:prstGeom prst="ellips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lnSpc>
                <a:spcPct val="14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8" name="椭圆 37"/>
          <p:cNvSpPr/>
          <p:nvPr>
            <p:custDataLst>
              <p:tags r:id="rId9"/>
            </p:custDataLst>
          </p:nvPr>
        </p:nvSpPr>
        <p:spPr>
          <a:xfrm>
            <a:off x="3131581" y="5189490"/>
            <a:ext cx="188766" cy="188766"/>
          </a:xfrm>
          <a:prstGeom prst="ellipse">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lnSpc>
                <a:spcPct val="14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0" name="文本框 39"/>
          <p:cNvSpPr txBox="1"/>
          <p:nvPr>
            <p:custDataLst>
              <p:tags r:id="rId10"/>
            </p:custDataLst>
          </p:nvPr>
        </p:nvSpPr>
        <p:spPr>
          <a:xfrm>
            <a:off x="810606" y="6263714"/>
            <a:ext cx="1971432" cy="1809115"/>
          </a:xfrm>
          <a:prstGeom prst="rect">
            <a:avLst/>
          </a:prstGeom>
          <a:noFill/>
        </p:spPr>
        <p:txBody>
          <a:bodyPr wrap="square" rtlCol="0">
            <a:normAutofit fontScale="85000" lnSpcReduction="10000"/>
          </a:bodyPr>
          <a:lstStyle/>
          <a:p>
            <a:pPr>
              <a:lnSpc>
                <a:spcPct val="120000"/>
              </a:lnSpc>
            </a:pPr>
            <a:r>
              <a:rPr lang="en-US" altLang="zh-CN" sz="6600" spc="150" dirty="0">
                <a:solidFill>
                  <a:srgbClr val="1AA3AA"/>
                </a:solidFill>
                <a:latin typeface="Arial" panose="020B0604020202020204" pitchFamily="34" charset="0"/>
                <a:ea typeface="微软雅黑" panose="020B0503020204020204" charset="-122"/>
                <a:sym typeface="Arial" panose="020B0604020202020204" pitchFamily="34" charset="0"/>
              </a:rPr>
              <a:t> </a:t>
            </a:r>
            <a:r>
              <a:rPr lang="zh-CN" altLang="en-US" sz="4570" spc="150" dirty="0">
                <a:solidFill>
                  <a:srgbClr val="1AA3AA"/>
                </a:solidFill>
                <a:latin typeface="Arial" panose="020B0604020202020204" pitchFamily="34" charset="0"/>
                <a:ea typeface="微软雅黑" panose="020B0503020204020204" charset="-122"/>
                <a:sym typeface="Arial" panose="020B0604020202020204" pitchFamily="34" charset="0"/>
              </a:rPr>
              <a:t>田凯升</a:t>
            </a:r>
            <a:r>
              <a:rPr lang="en-US" altLang="zh-CN" sz="4570" spc="150" dirty="0">
                <a:solidFill>
                  <a:srgbClr val="1AA3AA"/>
                </a:solidFill>
                <a:latin typeface="Arial" panose="020B0604020202020204" pitchFamily="34" charset="0"/>
                <a:ea typeface="微软雅黑" panose="020B0503020204020204" charset="-122"/>
                <a:sym typeface="Arial" panose="020B0604020202020204" pitchFamily="34" charset="0"/>
              </a:rPr>
              <a:t> </a:t>
            </a:r>
            <a:r>
              <a:rPr lang="en-US" altLang="zh-CN" sz="6600" spc="150" dirty="0">
                <a:solidFill>
                  <a:srgbClr val="1AA3AA"/>
                </a:solidFill>
                <a:latin typeface="Arial" panose="020B0604020202020204" pitchFamily="34" charset="0"/>
                <a:ea typeface="微软雅黑" panose="020B0503020204020204" charset="-122"/>
                <a:sym typeface="Arial" panose="020B0604020202020204" pitchFamily="34" charset="0"/>
              </a:rPr>
              <a:t>      </a:t>
            </a:r>
            <a:endParaRPr lang="zh-CN" altLang="en-US" sz="3555" spc="150" dirty="0">
              <a:solidFill>
                <a:srgbClr val="1AA3AA"/>
              </a:solidFill>
              <a:latin typeface="Arial" panose="020B0604020202020204" pitchFamily="34" charset="0"/>
              <a:ea typeface="微软雅黑" panose="020B0503020204020204" charset="-122"/>
              <a:sym typeface="Arial" panose="020B0604020202020204" pitchFamily="34" charset="0"/>
            </a:endParaRPr>
          </a:p>
        </p:txBody>
      </p:sp>
      <p:cxnSp>
        <p:nvCxnSpPr>
          <p:cNvPr id="45" name="直接连接符 44"/>
          <p:cNvCxnSpPr/>
          <p:nvPr>
            <p:custDataLst>
              <p:tags r:id="rId11"/>
            </p:custDataLst>
          </p:nvPr>
        </p:nvCxnSpPr>
        <p:spPr>
          <a:xfrm flipV="1">
            <a:off x="3253045" y="6044747"/>
            <a:ext cx="669018" cy="1792851"/>
          </a:xfrm>
          <a:prstGeom prst="line">
            <a:avLst/>
          </a:prstGeom>
          <a:solidFill>
            <a:srgbClr val="1F74AD"/>
          </a:solidFill>
          <a:ln>
            <a:solidFill>
              <a:srgbClr val="1AA3AA"/>
            </a:solidFill>
          </a:ln>
        </p:spPr>
        <p:style>
          <a:lnRef idx="1">
            <a:srgbClr val="1F74AD"/>
          </a:lnRef>
          <a:fillRef idx="0">
            <a:srgbClr val="1F74AD"/>
          </a:fillRef>
          <a:effectRef idx="0">
            <a:srgbClr val="1F74AD"/>
          </a:effectRef>
          <a:fontRef idx="minor">
            <a:srgbClr val="000000"/>
          </a:fontRef>
        </p:style>
      </p:cxnSp>
      <p:sp>
        <p:nvSpPr>
          <p:cNvPr id="46" name="椭圆 45"/>
          <p:cNvSpPr/>
          <p:nvPr>
            <p:custDataLst>
              <p:tags r:id="rId12"/>
            </p:custDataLst>
          </p:nvPr>
        </p:nvSpPr>
        <p:spPr>
          <a:xfrm>
            <a:off x="3860424" y="5883626"/>
            <a:ext cx="188766" cy="188766"/>
          </a:xfrm>
          <a:prstGeom prst="ellipse">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lnSpc>
                <a:spcPct val="14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7" name="椭圆 46"/>
          <p:cNvSpPr/>
          <p:nvPr>
            <p:custDataLst>
              <p:tags r:id="rId13"/>
            </p:custDataLst>
          </p:nvPr>
        </p:nvSpPr>
        <p:spPr>
          <a:xfrm>
            <a:off x="3131581" y="7860414"/>
            <a:ext cx="188766" cy="188766"/>
          </a:xfrm>
          <a:prstGeom prst="ellipse">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lnSpc>
                <a:spcPct val="14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0" name="文本框 69"/>
          <p:cNvSpPr txBox="1"/>
          <p:nvPr>
            <p:custDataLst>
              <p:tags r:id="rId14"/>
            </p:custDataLst>
          </p:nvPr>
        </p:nvSpPr>
        <p:spPr>
          <a:xfrm>
            <a:off x="938390" y="8840257"/>
            <a:ext cx="1843648" cy="907505"/>
          </a:xfrm>
          <a:prstGeom prst="rect">
            <a:avLst/>
          </a:prstGeom>
          <a:noFill/>
        </p:spPr>
        <p:txBody>
          <a:bodyPr wrap="square" rtlCol="0">
            <a:normAutofit/>
          </a:bodyPr>
          <a:lstStyle/>
          <a:p>
            <a:pPr>
              <a:lnSpc>
                <a:spcPct val="120000"/>
              </a:lnSpc>
            </a:pPr>
            <a:r>
              <a:rPr lang="en-US" altLang="zh-CN" sz="3200" spc="150" dirty="0">
                <a:solidFill>
                  <a:srgbClr val="69A35B"/>
                </a:solidFill>
                <a:latin typeface="Arial" panose="020B0604020202020204" pitchFamily="34" charset="0"/>
                <a:ea typeface="微软雅黑" panose="020B0503020204020204" charset="-122"/>
                <a:sym typeface="Arial" panose="020B0604020202020204" pitchFamily="34" charset="0"/>
              </a:rPr>
              <a:t> </a:t>
            </a:r>
            <a:r>
              <a:rPr lang="zh-CN" altLang="en-US" sz="3600" spc="150" dirty="0">
                <a:solidFill>
                  <a:srgbClr val="69A35B"/>
                </a:solidFill>
                <a:latin typeface="Arial" panose="020B0604020202020204" pitchFamily="34" charset="0"/>
                <a:ea typeface="微软雅黑" panose="020B0503020204020204" charset="-122"/>
                <a:sym typeface="Arial" panose="020B0604020202020204" pitchFamily="34" charset="0"/>
              </a:rPr>
              <a:t>谢华建</a:t>
            </a:r>
            <a:endParaRPr lang="zh-CN" altLang="en-US" sz="3200" spc="150" dirty="0">
              <a:solidFill>
                <a:srgbClr val="69A35B"/>
              </a:solidFill>
              <a:latin typeface="Arial" panose="020B0604020202020204" pitchFamily="34" charset="0"/>
              <a:ea typeface="微软雅黑" panose="020B0503020204020204" charset="-122"/>
              <a:sym typeface="Arial" panose="020B0604020202020204" pitchFamily="34" charset="0"/>
            </a:endParaRPr>
          </a:p>
        </p:txBody>
      </p:sp>
      <p:cxnSp>
        <p:nvCxnSpPr>
          <p:cNvPr id="75" name="直接连接符 74"/>
          <p:cNvCxnSpPr/>
          <p:nvPr>
            <p:custDataLst>
              <p:tags r:id="rId15"/>
            </p:custDataLst>
          </p:nvPr>
        </p:nvCxnSpPr>
        <p:spPr>
          <a:xfrm flipV="1">
            <a:off x="3253045" y="8715666"/>
            <a:ext cx="669018" cy="1792851"/>
          </a:xfrm>
          <a:prstGeom prst="line">
            <a:avLst/>
          </a:prstGeom>
          <a:solidFill>
            <a:srgbClr val="1F74AD"/>
          </a:solidFill>
          <a:ln>
            <a:solidFill>
              <a:srgbClr val="69A35B"/>
            </a:solidFill>
          </a:ln>
        </p:spPr>
        <p:style>
          <a:lnRef idx="1">
            <a:srgbClr val="1F74AD"/>
          </a:lnRef>
          <a:fillRef idx="0">
            <a:srgbClr val="1F74AD"/>
          </a:fillRef>
          <a:effectRef idx="0">
            <a:srgbClr val="1F74AD"/>
          </a:effectRef>
          <a:fontRef idx="minor">
            <a:srgbClr val="000000"/>
          </a:fontRef>
        </p:style>
      </p:cxnSp>
      <p:sp>
        <p:nvSpPr>
          <p:cNvPr id="76" name="椭圆 75"/>
          <p:cNvSpPr/>
          <p:nvPr>
            <p:custDataLst>
              <p:tags r:id="rId16"/>
            </p:custDataLst>
          </p:nvPr>
        </p:nvSpPr>
        <p:spPr>
          <a:xfrm>
            <a:off x="3860424" y="8554545"/>
            <a:ext cx="188766" cy="188766"/>
          </a:xfrm>
          <a:prstGeom prst="ellipse">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lnSpc>
                <a:spcPct val="14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7" name="椭圆 76"/>
          <p:cNvSpPr/>
          <p:nvPr>
            <p:custDataLst>
              <p:tags r:id="rId17"/>
            </p:custDataLst>
          </p:nvPr>
        </p:nvSpPr>
        <p:spPr>
          <a:xfrm>
            <a:off x="3131581" y="10531333"/>
            <a:ext cx="188766" cy="188766"/>
          </a:xfrm>
          <a:prstGeom prst="ellipse">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lnSpc>
                <a:spcPct val="14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9" name="文本框 28"/>
          <p:cNvSpPr txBox="1"/>
          <p:nvPr>
            <p:custDataLst>
              <p:tags r:id="rId18"/>
            </p:custDataLst>
          </p:nvPr>
        </p:nvSpPr>
        <p:spPr>
          <a:xfrm>
            <a:off x="4656567" y="702897"/>
            <a:ext cx="12252246" cy="1408830"/>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在当今中国尚处于初级社会主义阶段，国力迅速提升，造成很大部分家庭的物质就精神需求超过了他们的消费能力，而大学生作为家庭消费中的主力军，他们的消费观念将大大影响许多家庭的经济情况，进而影响我国整体消费水平，由此我们开展了大学生消费观的调查。</a:t>
            </a:r>
          </a:p>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在本次问卷调查中，我们看出许多大学生的消费观念并不成熟，对大额金钱掌握不熟悉。这种现象与父母的金钱教育息息相关，想要提大学生的消费观念，必须从小培养锻炼，父母对小学中学生的金钱管理应从“零花钱式”的发放转变为一定额度的发放，让学生的消费从单纯的“零花钱式”的享乐消费转变为更加细致的日常必须花销与额外消费的平衡。</a:t>
            </a:r>
          </a:p>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此次的活动也让我意识到团队合作的重要性，一个团队只有有足够的凝聚力与一个足够的负责的领导者，才能高效工作。</a:t>
            </a:r>
          </a:p>
        </p:txBody>
      </p:sp>
      <p:sp>
        <p:nvSpPr>
          <p:cNvPr id="33" name="文本框 32"/>
          <p:cNvSpPr txBox="1"/>
          <p:nvPr>
            <p:custDataLst>
              <p:tags r:id="rId19"/>
            </p:custDataLst>
          </p:nvPr>
        </p:nvSpPr>
        <p:spPr>
          <a:xfrm>
            <a:off x="4656567" y="3063014"/>
            <a:ext cx="12252246" cy="2126476"/>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这次的实践作业让我收获了许多。</a:t>
            </a:r>
          </a:p>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在</a:t>
            </a:r>
            <a:r>
              <a:rPr lang="zh-CN" altLang="en-US" sz="1400" spc="150" dirty="0">
                <a:latin typeface="Arial" panose="020B0604020202020204" pitchFamily="34" charset="0"/>
                <a:ea typeface="微软雅黑" panose="020B0503020204020204" charset="-122"/>
                <a:sym typeface="Arial" panose="020B0604020202020204" pitchFamily="34" charset="0"/>
              </a:rPr>
              <a:t>这之前，我仅仅是填写问卷的那一个，这次终于有机会做“问卷背后的人”啦。这是我第一次参与到问卷出题中，也是我第一次看见问卷背后的数据情况。通过这些数据和各种各样的分析图，我能直观地看见同学们对各个问题的看法。我认为这是对做调研非常有帮助的一种方式。</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这次我们小组的调研主题——消费观是通过抽签的方式决定的，这恰好也是一个大家都非常感兴趣的主题。调研时的问题由小组成员共同设置，分别指向了不同的方面，但美中不足的是这些问题不够系统，这为后期分析数据得结论带来了一些麻烦。透过数据，我看见了被调研者大多经济条件良好，这使得大家的消费比较自由，除了解决温饱问题，还可以承担一部分的享受型消费，甚至有同学会进行高奢消费。但即使有较好的经济状况，同学们也不会盲目跟风消费，理性永远在心中，大家仍会有省钱意识，仍会在下单前货比三家，仍会挑性价比高的商品。完全理性和完全感性消费的同学几乎没有，大家开始注意同类产品在质量上的差异，并对创新的产品表现出极大的兴趣，宁愿花高一点的价钱去购买质量较高和比较新型的产品，这正是感觉消费的特点。</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这次调研给了我们深入了解同学的机会，也给了我们锻炼自己的机会，使我受益匪浅！</a:t>
            </a:r>
          </a:p>
        </p:txBody>
      </p:sp>
      <p:sp>
        <p:nvSpPr>
          <p:cNvPr id="41" name="文本框 40"/>
          <p:cNvSpPr txBox="1"/>
          <p:nvPr>
            <p:custDataLst>
              <p:tags r:id="rId20"/>
            </p:custDataLst>
          </p:nvPr>
        </p:nvSpPr>
        <p:spPr>
          <a:xfrm>
            <a:off x="4656567" y="6263714"/>
            <a:ext cx="12252246" cy="2191797"/>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这次我们调查了大学生的消费情况，对象集中为大一新生，目的是调查大一新生的消费状况。</a:t>
            </a:r>
          </a:p>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我们分别从不同方面提出问题做成问卷，通过网络传播，收集大量的信息作为分析基础资料，随后做成饼状图，分析消费状况</a:t>
            </a:r>
          </a:p>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这次调查是第一次，准备方面不足，稍显杂乱。但结果很成功，大家也都积极参与，非常成功的完成了任务。相信以后能做的更好，更成熟。</a:t>
            </a:r>
          </a:p>
        </p:txBody>
      </p:sp>
      <p:sp>
        <p:nvSpPr>
          <p:cNvPr id="48" name="文本框 47"/>
          <p:cNvSpPr txBox="1"/>
          <p:nvPr>
            <p:custDataLst>
              <p:tags r:id="rId21"/>
            </p:custDataLst>
          </p:nvPr>
        </p:nvSpPr>
        <p:spPr>
          <a:xfrm>
            <a:off x="4656567" y="8339537"/>
            <a:ext cx="12252246" cy="2191796"/>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开始的无从下手到后来的几经易题，到最后展示出成品。可以说这是迄今我们做过的战线最长的一次调研。无论说调研获得的评价是什么，我们都在这个长期而且是不断批判更正的过程中收获了很多。</a:t>
            </a:r>
          </a:p>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这次活动差不多算我们的第一次调研活动，没什么经验，从别处查阅了相关流程，自己摸索着做。调查完了面对这算不算庞大的数据有点棘手，可想而知以后的工作会更加困难，所以这次活动很好的锻炼了我们的个个方面，比如组织分工，文案编辑，思维分享，后期润色等等。一个人做这些的话一定会很费力，好在个个成员都有条不紊都各司其职，做了自己力所能及的部分，大家配合的很出色。</a:t>
            </a:r>
          </a:p>
          <a:p>
            <a:pPr>
              <a:lnSpc>
                <a:spcPct val="120000"/>
              </a:lnSpc>
            </a:pPr>
            <a:r>
              <a:rPr lang="zh-CN" altLang="en-US" sz="1600" spc="150" dirty="0">
                <a:latin typeface="Arial" panose="020B0604020202020204" pitchFamily="34" charset="0"/>
                <a:ea typeface="微软雅黑" panose="020B0503020204020204" charset="-122"/>
                <a:sym typeface="Arial" panose="020B0604020202020204" pitchFamily="34" charset="0"/>
              </a:rPr>
              <a:t>调研活动完成了，有种如释重负的感觉，因为纠结的过程终于完成了；有种恍然的感觉，原来曾经的自己那么无知；有种意犹未尽的感觉，真的就这个主题一直做下去，又会有怎样的问题与收获？会有什么问题与收获？不知道。只有一路再做下去，务实专业地做下去！</a:t>
            </a:r>
          </a:p>
        </p:txBody>
      </p:sp>
    </p:spTree>
    <p:custDataLst>
      <p:tags r:id="rId1"/>
    </p:custData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custDataLst>
              <p:tags r:id="rId2"/>
            </p:custDataLst>
          </p:nvPr>
        </p:nvCxnSpPr>
        <p:spPr>
          <a:xfrm>
            <a:off x="3881413" y="1602734"/>
            <a:ext cx="4400497" cy="0"/>
          </a:xfrm>
          <a:prstGeom prst="line">
            <a:avLst/>
          </a:prstGeom>
          <a:ln>
            <a:solidFill>
              <a:sysClr val="window" lastClr="FFFFFF">
                <a:lumMod val="65000"/>
              </a:sysClr>
            </a:solidFill>
            <a:prstDash val="sysDash"/>
          </a:ln>
        </p:spPr>
        <p:style>
          <a:lnRef idx="1">
            <a:srgbClr val="1F74AD"/>
          </a:lnRef>
          <a:fillRef idx="0">
            <a:srgbClr val="1F74AD"/>
          </a:fillRef>
          <a:effectRef idx="0">
            <a:srgbClr val="1F74AD"/>
          </a:effectRef>
          <a:fontRef idx="minor">
            <a:srgbClr val="000000"/>
          </a:fontRef>
        </p:style>
      </p:cxnSp>
      <p:sp>
        <p:nvSpPr>
          <p:cNvPr id="26" name="矩形 25"/>
          <p:cNvSpPr/>
          <p:nvPr>
            <p:custDataLst>
              <p:tags r:id="rId3"/>
            </p:custDataLst>
          </p:nvPr>
        </p:nvSpPr>
        <p:spPr>
          <a:xfrm>
            <a:off x="1889897" y="1416069"/>
            <a:ext cx="3485340" cy="209450"/>
          </a:xfrm>
          <a:prstGeom prst="rect">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35000" lnSpcReduction="20000"/>
          </a:bodyPr>
          <a:lstStyle/>
          <a:p>
            <a:pPr algn="ctr">
              <a:lnSpc>
                <a:spcPct val="14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1" name="标题 1"/>
          <p:cNvSpPr txBox="1"/>
          <p:nvPr>
            <p:custDataLst>
              <p:tags r:id="rId4"/>
            </p:custDataLst>
          </p:nvPr>
        </p:nvSpPr>
        <p:spPr>
          <a:xfrm>
            <a:off x="1695384" y="1949406"/>
            <a:ext cx="7275608" cy="3590735"/>
          </a:xfrm>
          <a:prstGeom prst="rect">
            <a:avLst/>
          </a:prstGeom>
          <a:noFill/>
        </p:spPr>
        <p:txBody>
          <a:bodyPr wrap="square" rtlCol="0">
            <a:normAutofit/>
          </a:bodyPr>
          <a:lstStyle>
            <a:defPPr>
              <a:defRPr lang="zh-CN"/>
            </a:defPPr>
            <a:lvl1pPr>
              <a:lnSpc>
                <a:spcPct val="130000"/>
              </a:lnSpc>
              <a:defRPr sz="1200"/>
            </a:lvl1pPr>
          </a:lstStyle>
          <a:p>
            <a:pPr>
              <a:lnSpc>
                <a:spcPct val="120000"/>
              </a:lnSpc>
            </a:pPr>
            <a:r>
              <a:rPr lang="en-US" altLang="zh-CN" sz="1400" spc="150" dirty="0">
                <a:latin typeface="Arial" panose="020B0604020202020204" pitchFamily="34" charset="0"/>
                <a:ea typeface="微软雅黑" panose="020B0503020204020204" charset="-122"/>
                <a:sym typeface="Arial" panose="020B0604020202020204" pitchFamily="34" charset="0"/>
              </a:rPr>
              <a:t>  </a:t>
            </a:r>
            <a:r>
              <a:rPr lang="zh-CN" altLang="en-US" sz="1800" spc="150" dirty="0">
                <a:latin typeface="Arial" panose="020B0604020202020204" pitchFamily="34" charset="0"/>
                <a:ea typeface="微软雅黑" panose="020B0503020204020204" charset="-122"/>
                <a:sym typeface="Arial" panose="020B0604020202020204" pitchFamily="34" charset="0"/>
              </a:rPr>
              <a:t>问题提出：针对社会上越来越多的大学生借贷事故，我们做了关于大学生消费观的调查，我们想通过这次调查发现这类事故发生的原因在于哪里。</a:t>
            </a:r>
          </a:p>
          <a:p>
            <a:pPr>
              <a:lnSpc>
                <a:spcPct val="120000"/>
              </a:lnSpc>
            </a:pPr>
            <a:r>
              <a:rPr lang="zh-CN" altLang="en-US" sz="1800" spc="150" dirty="0">
                <a:latin typeface="Arial" panose="020B0604020202020204" pitchFamily="34" charset="0"/>
                <a:ea typeface="微软雅黑" panose="020B0503020204020204" charset="-122"/>
                <a:sym typeface="Arial" panose="020B0604020202020204" pitchFamily="34" charset="0"/>
              </a:rPr>
              <a:t>  活动过程：第一次做相关活动，在小组的努力下还算进行的顺利，也让我体会到了团队做事的效率，同时对于大家各司其职的认真态度感到倾佩。在日后，自身也可以更多的去参加相关活动锻炼自己。</a:t>
            </a:r>
          </a:p>
          <a:p>
            <a:pPr>
              <a:lnSpc>
                <a:spcPct val="120000"/>
              </a:lnSpc>
            </a:pPr>
            <a:r>
              <a:rPr lang="zh-CN" altLang="en-US" sz="1800" spc="150" dirty="0">
                <a:latin typeface="Arial" panose="020B0604020202020204" pitchFamily="34" charset="0"/>
                <a:ea typeface="微软雅黑" panose="020B0503020204020204" charset="-122"/>
                <a:sym typeface="Arial" panose="020B0604020202020204" pitchFamily="34" charset="0"/>
              </a:rPr>
              <a:t>  想法：大学生应该要养成良好的消费习惯，不能随性消费，良好的消费习惯可以节省不必要的消费，也能让我们在遇到突发情况时能更好的缓解经济压力</a:t>
            </a:r>
          </a:p>
        </p:txBody>
      </p:sp>
      <p:sp>
        <p:nvSpPr>
          <p:cNvPr id="41" name="标题 1"/>
          <p:cNvSpPr txBox="1"/>
          <p:nvPr>
            <p:custDataLst>
              <p:tags r:id="rId5"/>
            </p:custDataLst>
          </p:nvPr>
        </p:nvSpPr>
        <p:spPr>
          <a:xfrm>
            <a:off x="597565" y="-77273"/>
            <a:ext cx="785094" cy="2478058"/>
          </a:xfrm>
          <a:prstGeom prst="rect">
            <a:avLst/>
          </a:prstGeom>
          <a:noFill/>
        </p:spPr>
        <p:txBody>
          <a:bodyPr wrap="square" rtlCol="0" anchor="ctr">
            <a:normAutofit/>
          </a:bodyPr>
          <a:lstStyle>
            <a:defPPr>
              <a:defRPr lang="zh-CN"/>
            </a:defPPr>
            <a:lvl1pPr>
              <a:lnSpc>
                <a:spcPct val="130000"/>
              </a:lnSpc>
              <a:defRPr sz="1200"/>
            </a:lvl1pPr>
          </a:lstStyle>
          <a:p>
            <a:pPr algn="ctr">
              <a:lnSpc>
                <a:spcPct val="120000"/>
              </a:lnSpc>
            </a:pPr>
            <a:r>
              <a:rPr lang="zh-CN" altLang="en-US" sz="3200" spc="150" dirty="0">
                <a:solidFill>
                  <a:srgbClr val="1F74AD"/>
                </a:solidFill>
                <a:latin typeface="Arial" panose="020B0604020202020204" pitchFamily="34" charset="0"/>
                <a:ea typeface="微软雅黑" panose="020B0503020204020204" charset="-122"/>
                <a:sym typeface="Arial" panose="020B0604020202020204" pitchFamily="34" charset="0"/>
              </a:rPr>
              <a:t>游杰</a:t>
            </a:r>
          </a:p>
        </p:txBody>
      </p:sp>
      <p:cxnSp>
        <p:nvCxnSpPr>
          <p:cNvPr id="42" name="直接连接符 41"/>
          <p:cNvCxnSpPr/>
          <p:nvPr>
            <p:custDataLst>
              <p:tags r:id="rId6"/>
            </p:custDataLst>
          </p:nvPr>
        </p:nvCxnSpPr>
        <p:spPr>
          <a:xfrm>
            <a:off x="12398926" y="1602734"/>
            <a:ext cx="4400497" cy="0"/>
          </a:xfrm>
          <a:prstGeom prst="line">
            <a:avLst/>
          </a:prstGeom>
          <a:ln>
            <a:solidFill>
              <a:sysClr val="window" lastClr="FFFFFF">
                <a:lumMod val="65000"/>
              </a:sysClr>
            </a:solidFill>
            <a:prstDash val="sysDash"/>
          </a:ln>
        </p:spPr>
        <p:style>
          <a:lnRef idx="1">
            <a:srgbClr val="1F74AD"/>
          </a:lnRef>
          <a:fillRef idx="0">
            <a:srgbClr val="1F74AD"/>
          </a:fillRef>
          <a:effectRef idx="0">
            <a:srgbClr val="1F74AD"/>
          </a:effectRef>
          <a:fontRef idx="minor">
            <a:srgbClr val="000000"/>
          </a:fontRef>
        </p:style>
      </p:cxnSp>
      <p:sp>
        <p:nvSpPr>
          <p:cNvPr id="43" name="矩形 42"/>
          <p:cNvSpPr/>
          <p:nvPr>
            <p:custDataLst>
              <p:tags r:id="rId7"/>
            </p:custDataLst>
          </p:nvPr>
        </p:nvSpPr>
        <p:spPr>
          <a:xfrm>
            <a:off x="10407410" y="1416069"/>
            <a:ext cx="3485340" cy="20945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35000" lnSpcReduction="20000"/>
          </a:bodyPr>
          <a:lstStyle/>
          <a:p>
            <a:pPr algn="ctr">
              <a:lnSpc>
                <a:spcPct val="140000"/>
              </a:lnSpc>
            </a:pPr>
            <a:endParaRPr lang="zh-CN" altLang="en-US">
              <a:solidFill>
                <a:srgbClr val="3498DB"/>
              </a:solidFill>
              <a:latin typeface="Arial" panose="020B0604020202020204" pitchFamily="34" charset="0"/>
              <a:ea typeface="微软雅黑" panose="020B0503020204020204" charset="-122"/>
              <a:sym typeface="Arial" panose="020B0604020202020204" pitchFamily="34" charset="0"/>
            </a:endParaRPr>
          </a:p>
        </p:txBody>
      </p:sp>
      <p:sp>
        <p:nvSpPr>
          <p:cNvPr id="44" name="标题 1"/>
          <p:cNvSpPr txBox="1"/>
          <p:nvPr>
            <p:custDataLst>
              <p:tags r:id="rId8"/>
            </p:custDataLst>
          </p:nvPr>
        </p:nvSpPr>
        <p:spPr>
          <a:xfrm>
            <a:off x="10212897" y="1964396"/>
            <a:ext cx="7275608" cy="4534517"/>
          </a:xfrm>
          <a:prstGeom prst="rect">
            <a:avLst/>
          </a:prstGeom>
          <a:noFill/>
        </p:spPr>
        <p:txBody>
          <a:bodyPr wrap="square" rtlCol="0">
            <a:normAutofit/>
          </a:bodyPr>
          <a:lstStyle>
            <a:defPPr>
              <a:defRPr lang="zh-CN"/>
            </a:defPPr>
            <a:lvl1pPr>
              <a:lnSpc>
                <a:spcPct val="130000"/>
              </a:lnSpc>
              <a:defRPr sz="1200"/>
            </a:lvl1pPr>
          </a:lstStyle>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一、活动梗概</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　　主题：大学生的消费观调查</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　　目的：关注大学生生活，了解大学生消费观，为大学生理性消费提供具体行动指南，不再一味的盲目消费。</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　　方式：采用填写调查问卷方式，设计调查问卷，通过网络收集问卷，对问卷结果进行整理，之后交出具体论文。</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　　二、活动过程</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　　在所有工作准备就绪之后，小组全体成员以极大的热情投入到实践活动中。首先，我们参照网络相关调查问卷，设计出具体问卷，所有组员积极参加，提出各类问题，之后经过筛选选出具体性问题，讨论出最终定稿。</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　　三、感悟与思考</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　　大学是一片广阔的天地，在这里是可以大有作为的，我们理应让大学生活多姿多彩；大学也是从校园到社会的中转站，我们没理由不让自己更多的接触社会，在实践中锻炼和提升自己。</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　　四、问题和建议</a:t>
            </a:r>
          </a:p>
          <a:p>
            <a:pPr>
              <a:lnSpc>
                <a:spcPct val="120000"/>
              </a:lnSpc>
            </a:pPr>
            <a:r>
              <a:rPr lang="zh-CN" altLang="en-US" sz="1400" spc="150" dirty="0">
                <a:latin typeface="Arial" panose="020B0604020202020204" pitchFamily="34" charset="0"/>
                <a:ea typeface="微软雅黑" panose="020B0503020204020204" charset="-122"/>
                <a:sym typeface="Arial" panose="020B0604020202020204" pitchFamily="34" charset="0"/>
              </a:rPr>
              <a:t>　　1、理性消费:我们要理性消费，量入为出，不浪费，不攀比。 </a:t>
            </a:r>
          </a:p>
        </p:txBody>
      </p:sp>
      <p:sp>
        <p:nvSpPr>
          <p:cNvPr id="45" name="标题 1"/>
          <p:cNvSpPr txBox="1"/>
          <p:nvPr>
            <p:custDataLst>
              <p:tags r:id="rId9"/>
            </p:custDataLst>
          </p:nvPr>
        </p:nvSpPr>
        <p:spPr>
          <a:xfrm>
            <a:off x="9115078" y="-77273"/>
            <a:ext cx="785094" cy="2478058"/>
          </a:xfrm>
          <a:prstGeom prst="rect">
            <a:avLst/>
          </a:prstGeom>
          <a:noFill/>
        </p:spPr>
        <p:txBody>
          <a:bodyPr wrap="square" rtlCol="0" anchor="ctr">
            <a:normAutofit/>
          </a:bodyPr>
          <a:lstStyle>
            <a:defPPr>
              <a:defRPr lang="zh-CN"/>
            </a:defPPr>
            <a:lvl1pPr>
              <a:lnSpc>
                <a:spcPct val="130000"/>
              </a:lnSpc>
              <a:defRPr sz="1200"/>
            </a:lvl1pPr>
          </a:lstStyle>
          <a:p>
            <a:pPr algn="ctr">
              <a:lnSpc>
                <a:spcPct val="120000"/>
              </a:lnSpc>
            </a:pPr>
            <a:r>
              <a:rPr lang="zh-CN" altLang="en-US" sz="4000" spc="150" dirty="0">
                <a:solidFill>
                  <a:srgbClr val="3498DB"/>
                </a:solidFill>
                <a:latin typeface="Arial" panose="020B0604020202020204" pitchFamily="34" charset="0"/>
                <a:ea typeface="微软雅黑" panose="020B0503020204020204" charset="-122"/>
                <a:sym typeface="Arial" panose="020B0604020202020204" pitchFamily="34" charset="0"/>
              </a:rPr>
              <a:t>王枭</a:t>
            </a:r>
          </a:p>
        </p:txBody>
      </p:sp>
      <p:cxnSp>
        <p:nvCxnSpPr>
          <p:cNvPr id="46" name="直接连接符 45"/>
          <p:cNvCxnSpPr/>
          <p:nvPr>
            <p:custDataLst>
              <p:tags r:id="rId10"/>
            </p:custDataLst>
          </p:nvPr>
        </p:nvCxnSpPr>
        <p:spPr>
          <a:xfrm>
            <a:off x="3881413" y="6963601"/>
            <a:ext cx="4400497" cy="0"/>
          </a:xfrm>
          <a:prstGeom prst="line">
            <a:avLst/>
          </a:prstGeom>
          <a:ln>
            <a:solidFill>
              <a:sysClr val="window" lastClr="FFFFFF">
                <a:lumMod val="65000"/>
              </a:sysClr>
            </a:solidFill>
            <a:prstDash val="sysDash"/>
          </a:ln>
        </p:spPr>
        <p:style>
          <a:lnRef idx="1">
            <a:srgbClr val="1F74AD"/>
          </a:lnRef>
          <a:fillRef idx="0">
            <a:srgbClr val="1F74AD"/>
          </a:fillRef>
          <a:effectRef idx="0">
            <a:srgbClr val="1F74AD"/>
          </a:effectRef>
          <a:fontRef idx="minor">
            <a:srgbClr val="000000"/>
          </a:fontRef>
        </p:style>
      </p:cxnSp>
      <p:sp>
        <p:nvSpPr>
          <p:cNvPr id="47" name="矩形 46"/>
          <p:cNvSpPr/>
          <p:nvPr>
            <p:custDataLst>
              <p:tags r:id="rId11"/>
            </p:custDataLst>
          </p:nvPr>
        </p:nvSpPr>
        <p:spPr>
          <a:xfrm>
            <a:off x="1889897" y="6807811"/>
            <a:ext cx="3485340" cy="209450"/>
          </a:xfrm>
          <a:prstGeom prst="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35000" lnSpcReduction="20000"/>
          </a:bodyPr>
          <a:lstStyle/>
          <a:p>
            <a:pPr algn="ctr">
              <a:lnSpc>
                <a:spcPct val="140000"/>
              </a:lnSpc>
            </a:pPr>
            <a:endParaRPr lang="zh-CN" altLang="en-US">
              <a:solidFill>
                <a:srgbClr val="3498DB"/>
              </a:solidFill>
              <a:latin typeface="Arial" panose="020B0604020202020204" pitchFamily="34" charset="0"/>
              <a:ea typeface="微软雅黑" panose="020B0503020204020204" charset="-122"/>
              <a:sym typeface="Arial" panose="020B0604020202020204" pitchFamily="34" charset="0"/>
            </a:endParaRPr>
          </a:p>
        </p:txBody>
      </p:sp>
      <p:sp>
        <p:nvSpPr>
          <p:cNvPr id="48" name="标题 1"/>
          <p:cNvSpPr txBox="1"/>
          <p:nvPr>
            <p:custDataLst>
              <p:tags r:id="rId12"/>
            </p:custDataLst>
          </p:nvPr>
        </p:nvSpPr>
        <p:spPr>
          <a:xfrm>
            <a:off x="1695384" y="7341148"/>
            <a:ext cx="7275608" cy="3590735"/>
          </a:xfrm>
          <a:prstGeom prst="rect">
            <a:avLst/>
          </a:prstGeom>
          <a:noFill/>
        </p:spPr>
        <p:txBody>
          <a:bodyPr wrap="square" rtlCol="0">
            <a:normAutofit fontScale="92500"/>
          </a:bodyPr>
          <a:lstStyle>
            <a:defPPr>
              <a:defRPr lang="zh-CN"/>
            </a:defPPr>
            <a:lvl1pPr>
              <a:lnSpc>
                <a:spcPct val="130000"/>
              </a:lnSpc>
              <a:defRPr sz="1200"/>
            </a:lvl1pPr>
          </a:lstStyle>
          <a:p>
            <a:pPr>
              <a:lnSpc>
                <a:spcPct val="120000"/>
              </a:lnSpc>
            </a:pPr>
            <a:r>
              <a:rPr lang="zh-CN" altLang="en-US" sz="1400" spc="150">
                <a:latin typeface="Arial" panose="020B0604020202020204" pitchFamily="34" charset="0"/>
                <a:ea typeface="微软雅黑" panose="020B0503020204020204" charset="-122"/>
                <a:sym typeface="Arial" panose="020B0604020202020204" pitchFamily="34" charset="0"/>
              </a:rPr>
              <a:t>这次实践调研活动使我感触良多。首先是这次活动中整个小组都非常有团队精神，各个组员之间分工明确，组长和组员都极其的认真负责，尤其是在问卷调查时大家都很积极主动，存在的缺陷可能就是在形式上没有太多的创新。</a:t>
            </a:r>
          </a:p>
          <a:p>
            <a:pPr>
              <a:lnSpc>
                <a:spcPct val="120000"/>
              </a:lnSpc>
            </a:pPr>
            <a:r>
              <a:rPr lang="zh-CN" altLang="en-US" sz="1400" spc="150">
                <a:latin typeface="Arial" panose="020B0604020202020204" pitchFamily="34" charset="0"/>
                <a:ea typeface="微软雅黑" panose="020B0503020204020204" charset="-122"/>
                <a:sym typeface="Arial" panose="020B0604020202020204" pitchFamily="34" charset="0"/>
              </a:rPr>
              <a:t>其次，就调查结果来看，我们的调查对象主要是大一大二的学生。大一大二的学生在消费费用上都普遍较高，一个月消费1500以上的大学生超过一半，这充分反映了当前大学生的日常生活较为奢侈，是目前大学生消费观存在的一个问题。不过大学生在消费时对都较为理性，都有考虑性价比和自己的需求，而不是去盲目追求名牌和冲动消费。当前社会网络信息发达，大学生们每天又都在上网，所以消费就很容易受到网上信息的影响，一些聪明的商家就很会利用大学生的这种心理对商品进行一些营销，来引诱大学生花钱使他们达到目的，而且大学生在这方面的抵抗力也比较弱，所以很容易被商家噶韭菜。</a:t>
            </a:r>
          </a:p>
          <a:p>
            <a:pPr>
              <a:lnSpc>
                <a:spcPct val="120000"/>
              </a:lnSpc>
            </a:pPr>
            <a:r>
              <a:rPr lang="zh-CN" altLang="en-US" sz="1400" spc="150">
                <a:latin typeface="Arial" panose="020B0604020202020204" pitchFamily="34" charset="0"/>
                <a:ea typeface="微软雅黑" panose="020B0503020204020204" charset="-122"/>
                <a:sym typeface="Arial" panose="020B0604020202020204" pitchFamily="34" charset="0"/>
              </a:rPr>
              <a:t>最后，就我个人而言，我认为大学生应该树立良好的消费观，避免不必要的奢侈浪费，减少在享乐上的消费，多用于学习方面，提高自己的辨别能力，不要被花花绿绿的商品所诱惑。我在填问卷时和大部分人的选项也出去不大，所以我认为自己的消费观也有待改进，希望这次活动能使我对正确的消费观有跟高层次的认识。</a:t>
            </a:r>
          </a:p>
        </p:txBody>
      </p:sp>
      <p:sp>
        <p:nvSpPr>
          <p:cNvPr id="49" name="标题 1"/>
          <p:cNvSpPr txBox="1"/>
          <p:nvPr>
            <p:custDataLst>
              <p:tags r:id="rId13"/>
            </p:custDataLst>
          </p:nvPr>
        </p:nvSpPr>
        <p:spPr>
          <a:xfrm>
            <a:off x="597565" y="5314469"/>
            <a:ext cx="785094" cy="2478058"/>
          </a:xfrm>
          <a:prstGeom prst="rect">
            <a:avLst/>
          </a:prstGeom>
          <a:noFill/>
        </p:spPr>
        <p:txBody>
          <a:bodyPr wrap="square" rtlCol="0" anchor="ctr">
            <a:normAutofit/>
          </a:bodyPr>
          <a:lstStyle>
            <a:defPPr>
              <a:defRPr lang="zh-CN"/>
            </a:defPPr>
            <a:lvl1pPr>
              <a:lnSpc>
                <a:spcPct val="130000"/>
              </a:lnSpc>
              <a:defRPr sz="1200"/>
            </a:lvl1pPr>
          </a:lstStyle>
          <a:p>
            <a:pPr algn="ctr">
              <a:lnSpc>
                <a:spcPct val="120000"/>
              </a:lnSpc>
            </a:pPr>
            <a:r>
              <a:rPr lang="zh-CN" altLang="en-US" sz="4000" spc="150" dirty="0">
                <a:solidFill>
                  <a:srgbClr val="1AA3AA"/>
                </a:solidFill>
                <a:latin typeface="Arial" panose="020B0604020202020204" pitchFamily="34" charset="0"/>
                <a:ea typeface="微软雅黑" panose="020B0503020204020204" charset="-122"/>
                <a:sym typeface="Arial" panose="020B0604020202020204" pitchFamily="34" charset="0"/>
              </a:rPr>
              <a:t>何典</a:t>
            </a:r>
          </a:p>
        </p:txBody>
      </p:sp>
      <p:cxnSp>
        <p:nvCxnSpPr>
          <p:cNvPr id="50" name="直接连接符 49"/>
          <p:cNvCxnSpPr/>
          <p:nvPr>
            <p:custDataLst>
              <p:tags r:id="rId14"/>
            </p:custDataLst>
          </p:nvPr>
        </p:nvCxnSpPr>
        <p:spPr>
          <a:xfrm>
            <a:off x="12398926" y="6963601"/>
            <a:ext cx="4400497" cy="0"/>
          </a:xfrm>
          <a:prstGeom prst="line">
            <a:avLst/>
          </a:prstGeom>
          <a:ln>
            <a:solidFill>
              <a:sysClr val="window" lastClr="FFFFFF">
                <a:lumMod val="65000"/>
              </a:sysClr>
            </a:solidFill>
            <a:prstDash val="sysDash"/>
          </a:ln>
        </p:spPr>
        <p:style>
          <a:lnRef idx="1">
            <a:srgbClr val="1F74AD"/>
          </a:lnRef>
          <a:fillRef idx="0">
            <a:srgbClr val="1F74AD"/>
          </a:fillRef>
          <a:effectRef idx="0">
            <a:srgbClr val="1F74AD"/>
          </a:effectRef>
          <a:fontRef idx="minor">
            <a:srgbClr val="000000"/>
          </a:fontRef>
        </p:style>
      </p:cxnSp>
      <p:sp>
        <p:nvSpPr>
          <p:cNvPr id="51" name="矩形 50"/>
          <p:cNvSpPr/>
          <p:nvPr>
            <p:custDataLst>
              <p:tags r:id="rId15"/>
            </p:custDataLst>
          </p:nvPr>
        </p:nvSpPr>
        <p:spPr>
          <a:xfrm>
            <a:off x="10407410" y="6807811"/>
            <a:ext cx="3485340" cy="209450"/>
          </a:xfrm>
          <a:prstGeom prst="rect">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35000" lnSpcReduction="20000"/>
          </a:bodyPr>
          <a:lstStyle/>
          <a:p>
            <a:pPr algn="ctr">
              <a:lnSpc>
                <a:spcPct val="140000"/>
              </a:lnSpc>
            </a:pPr>
            <a:endParaRPr lang="zh-CN" altLang="en-US">
              <a:solidFill>
                <a:srgbClr val="3498DB"/>
              </a:solidFill>
              <a:latin typeface="Arial" panose="020B0604020202020204" pitchFamily="34" charset="0"/>
              <a:ea typeface="微软雅黑" panose="020B0503020204020204" charset="-122"/>
              <a:sym typeface="Arial" panose="020B0604020202020204" pitchFamily="34" charset="0"/>
            </a:endParaRPr>
          </a:p>
        </p:txBody>
      </p:sp>
      <p:sp>
        <p:nvSpPr>
          <p:cNvPr id="52" name="标题 1"/>
          <p:cNvSpPr txBox="1"/>
          <p:nvPr>
            <p:custDataLst>
              <p:tags r:id="rId16"/>
            </p:custDataLst>
          </p:nvPr>
        </p:nvSpPr>
        <p:spPr>
          <a:xfrm>
            <a:off x="10212897" y="7341148"/>
            <a:ext cx="7275608" cy="3590735"/>
          </a:xfrm>
          <a:prstGeom prst="rect">
            <a:avLst/>
          </a:prstGeom>
          <a:noFill/>
        </p:spPr>
        <p:txBody>
          <a:bodyPr wrap="square" rtlCol="0">
            <a:normAutofit/>
          </a:bodyPr>
          <a:lstStyle>
            <a:defPPr>
              <a:defRPr lang="zh-CN"/>
            </a:defPPr>
            <a:lvl1pPr>
              <a:lnSpc>
                <a:spcPct val="130000"/>
              </a:lnSpc>
              <a:defRPr sz="1200"/>
            </a:lvl1pPr>
          </a:lstStyle>
          <a:p>
            <a:pPr>
              <a:lnSpc>
                <a:spcPct val="120000"/>
              </a:lnSpc>
            </a:pPr>
            <a:r>
              <a:rPr lang="zh-CN" altLang="en-US" sz="1400" spc="150">
                <a:latin typeface="Arial" panose="020B0604020202020204" pitchFamily="34" charset="0"/>
                <a:ea typeface="微软雅黑" panose="020B0503020204020204" charset="-122"/>
                <a:sym typeface="Arial" panose="020B0604020202020204" pitchFamily="34" charset="0"/>
              </a:rPr>
              <a:t>通过本次调查报告的结果，我发现中国当代大学生消费观的树立并非完全良好，由于大部分调查对象为大一年级的学生，而这部分学生绝大多数没有真正做到经济独立，零花钱仍是来源于父母，因此，父母的经济水平一定是程度上决定了我们的消费能力，所以不排除那些购买奢侈品的同学经济实力很强，但是我觉得我们的钱最好还是用在比较重要的东西上。当代大学生的消费观念大多，受家庭与学校的影响，过去我们的财政大权全全交由父母，现在我们已是成年人了，应该要树立正确的消费观，正确的用好父母给的生活费。在学校可能会有一定的攀比的心理，如果同寝的其他同学穿的都是高档名牌，而自己穿的是几块钱的地摊货，这的确可能造成一定的心理负担，但是我们的消费观不应该因攀比的心理而改变。因此，对于我们来说，成熟的消费观的形成，还有一定的路要走。</a:t>
            </a:r>
          </a:p>
          <a:p>
            <a:pPr>
              <a:lnSpc>
                <a:spcPct val="120000"/>
              </a:lnSpc>
            </a:pPr>
            <a:r>
              <a:rPr lang="zh-CN" altLang="en-US" sz="1400" spc="150">
                <a:latin typeface="Arial" panose="020B0604020202020204" pitchFamily="34" charset="0"/>
                <a:ea typeface="微软雅黑" panose="020B0503020204020204" charset="-122"/>
                <a:sym typeface="Arial" panose="020B0604020202020204" pitchFamily="34" charset="0"/>
              </a:rPr>
              <a:t>此外，通过这次活动，我发现了团队合作的重要性，每个人的各司其职会让活动进行更加顺利。</a:t>
            </a:r>
          </a:p>
        </p:txBody>
      </p:sp>
      <p:sp>
        <p:nvSpPr>
          <p:cNvPr id="53" name="标题 1"/>
          <p:cNvSpPr txBox="1"/>
          <p:nvPr>
            <p:custDataLst>
              <p:tags r:id="rId17"/>
            </p:custDataLst>
          </p:nvPr>
        </p:nvSpPr>
        <p:spPr>
          <a:xfrm>
            <a:off x="9115078" y="5314469"/>
            <a:ext cx="785094" cy="2478058"/>
          </a:xfrm>
          <a:prstGeom prst="rect">
            <a:avLst/>
          </a:prstGeom>
          <a:noFill/>
        </p:spPr>
        <p:txBody>
          <a:bodyPr wrap="square" rtlCol="0" anchor="ctr">
            <a:normAutofit/>
          </a:bodyPr>
          <a:lstStyle>
            <a:defPPr>
              <a:defRPr lang="zh-CN"/>
            </a:defPPr>
            <a:lvl1pPr>
              <a:lnSpc>
                <a:spcPct val="130000"/>
              </a:lnSpc>
              <a:defRPr sz="1200"/>
            </a:lvl1pPr>
          </a:lstStyle>
          <a:p>
            <a:pPr algn="ctr">
              <a:lnSpc>
                <a:spcPct val="120000"/>
              </a:lnSpc>
            </a:pPr>
            <a:r>
              <a:rPr lang="zh-CN" altLang="en-US" sz="4000" spc="150" dirty="0">
                <a:solidFill>
                  <a:srgbClr val="69A35B"/>
                </a:solidFill>
                <a:latin typeface="Arial" panose="020B0604020202020204" pitchFamily="34" charset="0"/>
                <a:ea typeface="微软雅黑" panose="020B0503020204020204" charset="-122"/>
                <a:sym typeface="Arial" panose="020B0604020202020204" pitchFamily="34" charset="0"/>
              </a:rPr>
              <a:t>匡芷媛</a:t>
            </a:r>
          </a:p>
        </p:txBody>
      </p:sp>
    </p:spTree>
    <p:custDataLst>
      <p:tags r:id="rId1"/>
    </p:custData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2447" r="22447"/>
          <a:stretch>
            <a:fillRect/>
          </a:stretch>
        </p:blipFill>
        <p:spPr>
          <a:xfrm>
            <a:off x="1221699" y="-1"/>
            <a:ext cx="5342365" cy="5486401"/>
          </a:xfrm>
        </p:spPr>
      </p:pic>
      <p:pic>
        <p:nvPicPr>
          <p:cNvPr id="7" name="图片占位符 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2470" r="12470"/>
          <a:stretch>
            <a:fillRect/>
          </a:stretch>
        </p:blipFill>
        <p:spPr>
          <a:xfrm>
            <a:off x="7260899" y="-1"/>
            <a:ext cx="4955239" cy="3852473"/>
          </a:xfrm>
        </p:spPr>
      </p:pic>
      <p:pic>
        <p:nvPicPr>
          <p:cNvPr id="9" name="图片占位符 8"/>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2447" r="22447"/>
          <a:stretch>
            <a:fillRect/>
          </a:stretch>
        </p:blipFill>
        <p:spPr>
          <a:xfrm>
            <a:off x="12912969" y="0"/>
            <a:ext cx="5342369" cy="5466420"/>
          </a:xfrm>
        </p:spPr>
      </p:pic>
      <p:sp>
        <p:nvSpPr>
          <p:cNvPr id="26" name="TextBox 25"/>
          <p:cNvSpPr txBox="1"/>
          <p:nvPr/>
        </p:nvSpPr>
        <p:spPr>
          <a:xfrm>
            <a:off x="3375755" y="1619382"/>
            <a:ext cx="1034257" cy="1107996"/>
          </a:xfrm>
          <a:prstGeom prst="rect">
            <a:avLst/>
          </a:prstGeom>
          <a:noFill/>
        </p:spPr>
        <p:txBody>
          <a:bodyPr wrap="none" rtlCol="0">
            <a:spAutoFit/>
          </a:bodyPr>
          <a:lstStyle/>
          <a:p>
            <a:pPr algn="ctr"/>
            <a:r>
              <a:rPr lang="zh-CN" altLang="en-US" sz="6600" dirty="0">
                <a:solidFill>
                  <a:schemeClr val="bg1"/>
                </a:solidFill>
                <a:latin typeface="方正幼线简体" panose="03000509000000000000" pitchFamily="65" charset="-122"/>
                <a:ea typeface="方正幼线简体" panose="03000509000000000000" pitchFamily="65" charset="-122"/>
              </a:rPr>
              <a:t>我</a:t>
            </a:r>
            <a:endParaRPr lang="id-ID" sz="6600" dirty="0">
              <a:solidFill>
                <a:schemeClr val="bg1"/>
              </a:solidFill>
              <a:latin typeface="方正幼线简体" panose="03000509000000000000" pitchFamily="65" charset="-122"/>
              <a:ea typeface="方正幼线简体" panose="03000509000000000000" pitchFamily="65" charset="-122"/>
            </a:endParaRPr>
          </a:p>
        </p:txBody>
      </p:sp>
      <p:sp>
        <p:nvSpPr>
          <p:cNvPr id="27" name="TextBox 26"/>
          <p:cNvSpPr txBox="1"/>
          <p:nvPr/>
        </p:nvSpPr>
        <p:spPr>
          <a:xfrm>
            <a:off x="9221390" y="1619382"/>
            <a:ext cx="1034257" cy="1107996"/>
          </a:xfrm>
          <a:prstGeom prst="rect">
            <a:avLst/>
          </a:prstGeom>
          <a:noFill/>
        </p:spPr>
        <p:txBody>
          <a:bodyPr wrap="none" rtlCol="0">
            <a:spAutoFit/>
          </a:bodyPr>
          <a:lstStyle/>
          <a:p>
            <a:pPr algn="ctr"/>
            <a:r>
              <a:rPr lang="zh-CN" altLang="en-US" sz="6600" dirty="0">
                <a:solidFill>
                  <a:schemeClr val="bg1"/>
                </a:solidFill>
                <a:latin typeface="方正幼线简体" panose="03000509000000000000" pitchFamily="65" charset="-122"/>
                <a:ea typeface="方正幼线简体" panose="03000509000000000000" pitchFamily="65" charset="-122"/>
              </a:rPr>
              <a:t>是</a:t>
            </a:r>
            <a:endParaRPr lang="id-ID" sz="6600" dirty="0">
              <a:solidFill>
                <a:schemeClr val="bg1"/>
              </a:solidFill>
              <a:latin typeface="方正幼线简体" panose="03000509000000000000" pitchFamily="65" charset="-122"/>
              <a:ea typeface="方正幼线简体" panose="03000509000000000000" pitchFamily="65" charset="-122"/>
            </a:endParaRPr>
          </a:p>
        </p:txBody>
      </p:sp>
      <p:sp>
        <p:nvSpPr>
          <p:cNvPr id="28" name="TextBox 27"/>
          <p:cNvSpPr txBox="1"/>
          <p:nvPr/>
        </p:nvSpPr>
        <p:spPr>
          <a:xfrm>
            <a:off x="15067025" y="1619382"/>
            <a:ext cx="1034257" cy="1107996"/>
          </a:xfrm>
          <a:prstGeom prst="rect">
            <a:avLst/>
          </a:prstGeom>
          <a:noFill/>
        </p:spPr>
        <p:txBody>
          <a:bodyPr wrap="none" rtlCol="0">
            <a:spAutoFit/>
          </a:bodyPr>
          <a:lstStyle/>
          <a:p>
            <a:pPr algn="ctr"/>
            <a:r>
              <a:rPr lang="zh-CN" altLang="en-US" sz="6600" dirty="0">
                <a:solidFill>
                  <a:schemeClr val="bg1"/>
                </a:solidFill>
                <a:latin typeface="方正幼线简体" panose="03000509000000000000" pitchFamily="65" charset="-122"/>
                <a:ea typeface="方正幼线简体" panose="03000509000000000000" pitchFamily="65" charset="-122"/>
              </a:rPr>
              <a:t>谁</a:t>
            </a:r>
            <a:endParaRPr lang="id-ID" sz="6600" dirty="0">
              <a:solidFill>
                <a:schemeClr val="bg1"/>
              </a:solidFill>
              <a:latin typeface="方正幼线简体" panose="03000509000000000000" pitchFamily="65" charset="-122"/>
              <a:ea typeface="方正幼线简体" panose="03000509000000000000" pitchFamily="65" charset="-122"/>
            </a:endParaRPr>
          </a:p>
        </p:txBody>
      </p:sp>
      <p:sp>
        <p:nvSpPr>
          <p:cNvPr id="31" name="Rectangle 30"/>
          <p:cNvSpPr/>
          <p:nvPr/>
        </p:nvSpPr>
        <p:spPr>
          <a:xfrm>
            <a:off x="2074401" y="4815230"/>
            <a:ext cx="15328234" cy="93910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20000"/>
              </a:lnSpc>
            </a:pPr>
            <a:r>
              <a:rPr lang="zh-CN" altLang="en-US" sz="2400" dirty="0">
                <a:ln w="0"/>
                <a:gradFill>
                  <a:gsLst>
                    <a:gs pos="21000">
                      <a:srgbClr val="53575C"/>
                    </a:gs>
                    <a:gs pos="88000">
                      <a:srgbClr val="C5C7CA"/>
                    </a:gs>
                  </a:gsLst>
                  <a:lin ang="5400000"/>
                </a:gradFill>
                <a:latin typeface="华文细黑" panose="02010600040101010101" pitchFamily="2" charset="-122"/>
                <a:ea typeface="华文细黑" panose="02010600040101010101" pitchFamily="2" charset="-122"/>
                <a:cs typeface="Segoe UI Light" panose="020B0502040204020203" pitchFamily="34" charset="0"/>
              </a:rPr>
              <a:t>七个字</a:t>
            </a:r>
            <a:endParaRPr lang="en-US" altLang="zh-CN" sz="2400" dirty="0">
              <a:ln w="0"/>
              <a:gradFill>
                <a:gsLst>
                  <a:gs pos="21000">
                    <a:srgbClr val="53575C"/>
                  </a:gs>
                  <a:gs pos="88000">
                    <a:srgbClr val="C5C7CA"/>
                  </a:gs>
                </a:gsLst>
                <a:lin ang="5400000"/>
              </a:gradFill>
              <a:latin typeface="华文细黑" panose="02010600040101010101" pitchFamily="2" charset="-122"/>
              <a:ea typeface="华文细黑" panose="02010600040101010101" pitchFamily="2" charset="-122"/>
              <a:cs typeface="Segoe UI Light" panose="020B0502040204020203" pitchFamily="34" charset="0"/>
            </a:endParaRPr>
          </a:p>
          <a:p>
            <a:pPr algn="ctr">
              <a:lnSpc>
                <a:spcPct val="120000"/>
              </a:lnSpc>
            </a:pPr>
            <a:r>
              <a:rPr lang="zh-CN" altLang="en-US" sz="2400" dirty="0">
                <a:ln w="0"/>
                <a:gradFill>
                  <a:gsLst>
                    <a:gs pos="21000">
                      <a:srgbClr val="53575C"/>
                    </a:gs>
                    <a:gs pos="88000">
                      <a:srgbClr val="C5C7CA"/>
                    </a:gs>
                  </a:gsLst>
                  <a:lin ang="5400000"/>
                </a:gradFill>
                <a:latin typeface="华文细黑" panose="02010600040101010101" pitchFamily="2" charset="-122"/>
                <a:ea typeface="华文细黑" panose="02010600040101010101" pitchFamily="2" charset="-122"/>
                <a:cs typeface="Segoe UI Light" panose="020B0502040204020203" pitchFamily="34" charset="0"/>
              </a:rPr>
              <a:t>地表最强调研团：</a:t>
            </a:r>
            <a:endParaRPr lang="en-US" altLang="zh-CN" sz="2400" dirty="0">
              <a:ln w="0"/>
              <a:gradFill>
                <a:gsLst>
                  <a:gs pos="21000">
                    <a:srgbClr val="53575C"/>
                  </a:gs>
                  <a:gs pos="88000">
                    <a:srgbClr val="C5C7CA"/>
                  </a:gs>
                </a:gsLst>
                <a:lin ang="5400000"/>
              </a:gradFill>
              <a:latin typeface="华文细黑" panose="02010600040101010101" pitchFamily="2" charset="-122"/>
              <a:ea typeface="华文细黑" panose="02010600040101010101" pitchFamily="2" charset="-122"/>
              <a:cs typeface="Segoe UI Light" panose="020B0502040204020203" pitchFamily="34" charset="0"/>
            </a:endParaRPr>
          </a:p>
        </p:txBody>
      </p:sp>
      <p:grpSp>
        <p:nvGrpSpPr>
          <p:cNvPr id="24" name="Group 23"/>
          <p:cNvGrpSpPr/>
          <p:nvPr/>
        </p:nvGrpSpPr>
        <p:grpSpPr>
          <a:xfrm>
            <a:off x="7120171" y="3653637"/>
            <a:ext cx="5095967" cy="1355726"/>
            <a:chOff x="7260895" y="5596617"/>
            <a:chExt cx="5095967" cy="1355726"/>
          </a:xfrm>
        </p:grpSpPr>
        <p:sp>
          <p:nvSpPr>
            <p:cNvPr id="34" name="Text Placeholder 2"/>
            <p:cNvSpPr txBox="1"/>
            <p:nvPr/>
          </p:nvSpPr>
          <p:spPr>
            <a:xfrm>
              <a:off x="7260895" y="6046352"/>
              <a:ext cx="5095967" cy="905991"/>
            </a:xfrm>
            <a:prstGeom prst="rect">
              <a:avLst/>
            </a:prstGeom>
          </p:spPr>
          <p:txBody>
            <a:bodyPr/>
            <a:lstStyle>
              <a:lvl1pPr marL="0" indent="0" algn="ctr" defTabSz="1460500" rtl="0" eaLnBrk="1" latinLnBrk="0" hangingPunct="1">
                <a:lnSpc>
                  <a:spcPct val="90000"/>
                </a:lnSpc>
                <a:spcBef>
                  <a:spcPts val="1600"/>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375" indent="-365125" algn="l" defTabSz="1460500" rtl="0" eaLnBrk="1" latinLnBrk="0" hangingPunct="1">
                <a:lnSpc>
                  <a:spcPct val="90000"/>
                </a:lnSpc>
                <a:spcBef>
                  <a:spcPts val="800"/>
                </a:spcBef>
                <a:buFont typeface="Arial" panose="020B0604020202020204" pitchFamily="34" charset="0"/>
                <a:buChar char="•"/>
                <a:defRPr sz="3835" kern="1200">
                  <a:solidFill>
                    <a:schemeClr val="tx1"/>
                  </a:solidFill>
                  <a:latin typeface="+mn-lt"/>
                  <a:ea typeface="+mn-ea"/>
                  <a:cs typeface="+mn-cs"/>
                </a:defRPr>
              </a:lvl2pPr>
              <a:lvl3pPr marL="1826260" indent="-365125" algn="l" defTabSz="1460500" rtl="0" eaLnBrk="1" latinLnBrk="0" hangingPunct="1">
                <a:lnSpc>
                  <a:spcPct val="90000"/>
                </a:lnSpc>
                <a:spcBef>
                  <a:spcPts val="800"/>
                </a:spcBef>
                <a:buFont typeface="Arial" panose="020B0604020202020204" pitchFamily="34" charset="0"/>
                <a:buChar char="•"/>
                <a:defRPr sz="3195" kern="1200">
                  <a:solidFill>
                    <a:schemeClr val="tx1"/>
                  </a:solidFill>
                  <a:latin typeface="+mn-lt"/>
                  <a:ea typeface="+mn-ea"/>
                  <a:cs typeface="+mn-cs"/>
                </a:defRPr>
              </a:lvl3pPr>
              <a:lvl4pPr marL="2556510"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4pPr>
              <a:lvl5pPr marL="3286760"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5pPr>
              <a:lvl6pPr marL="4017010"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6pPr>
              <a:lvl7pPr marL="4747260"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7pPr>
              <a:lvl8pPr marL="5478145"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8pPr>
              <a:lvl9pPr marL="6208395" indent="-365125" algn="l" defTabSz="1460500" rtl="0" eaLnBrk="1" latinLnBrk="0" hangingPunct="1">
                <a:lnSpc>
                  <a:spcPct val="90000"/>
                </a:lnSpc>
                <a:spcBef>
                  <a:spcPts val="800"/>
                </a:spcBef>
                <a:buFont typeface="Arial" panose="020B0604020202020204" pitchFamily="34" charset="0"/>
                <a:buChar char="•"/>
                <a:defRPr sz="2875" kern="1200">
                  <a:solidFill>
                    <a:schemeClr val="tx1"/>
                  </a:solidFill>
                  <a:latin typeface="+mn-lt"/>
                  <a:ea typeface="+mn-ea"/>
                  <a:cs typeface="+mn-cs"/>
                </a:defRPr>
              </a:lvl9pPr>
            </a:lstStyle>
            <a:p>
              <a:r>
                <a:rPr lang="zh-CN" altLang="en-US" sz="4400" dirty="0">
                  <a:latin typeface="方正幼线简体" panose="03000509000000000000" pitchFamily="65" charset="-122"/>
                  <a:ea typeface="方正幼线简体" panose="03000509000000000000" pitchFamily="65" charset="-122"/>
                </a:rPr>
                <a:t>关于我们</a:t>
              </a:r>
              <a:endParaRPr lang="id-ID" sz="4400" dirty="0">
                <a:latin typeface="方正幼线简体" panose="03000509000000000000" pitchFamily="65" charset="-122"/>
                <a:ea typeface="方正幼线简体" panose="03000509000000000000" pitchFamily="65" charset="-122"/>
              </a:endParaRPr>
            </a:p>
          </p:txBody>
        </p:sp>
        <p:sp>
          <p:nvSpPr>
            <p:cNvPr id="35" name="TextBox 34"/>
            <p:cNvSpPr txBox="1"/>
            <p:nvPr/>
          </p:nvSpPr>
          <p:spPr>
            <a:xfrm>
              <a:off x="8405364" y="5596617"/>
              <a:ext cx="2807028" cy="338554"/>
            </a:xfrm>
            <a:prstGeom prst="rect">
              <a:avLst/>
            </a:prstGeom>
            <a:noFill/>
          </p:spPr>
          <p:txBody>
            <a:bodyPr wrap="square" rtlCol="0">
              <a:spAutoFit/>
            </a:bodyPr>
            <a:lstStyle/>
            <a:p>
              <a:pPr algn="ctr"/>
              <a:r>
                <a:rPr lang="en-US" sz="1600" b="1" spc="600" dirty="0">
                  <a:solidFill>
                    <a:schemeClr val="bg1">
                      <a:lumMod val="65000"/>
                    </a:schemeClr>
                  </a:solidFill>
                  <a:latin typeface="Advent Pro" panose="02000506040000020004" pitchFamily="2" charset="0"/>
                  <a:ea typeface="Roboto Medium" panose="02000000000000000000" pitchFamily="2" charset="0"/>
                  <a:cs typeface="Segoe UI" panose="020B0502040204020203" pitchFamily="34" charset="0"/>
                </a:rPr>
                <a:t>EDIT TITLE HERE</a:t>
              </a:r>
              <a:endParaRPr lang="id-ID" sz="1600" b="1" spc="600" dirty="0">
                <a:solidFill>
                  <a:schemeClr val="bg1">
                    <a:lumMod val="65000"/>
                  </a:schemeClr>
                </a:solidFill>
                <a:latin typeface="Advent Pro" panose="02000506040000020004" pitchFamily="2" charset="0"/>
                <a:ea typeface="Roboto Medium" panose="02000000000000000000" pitchFamily="2" charset="0"/>
                <a:cs typeface="Segoe UI" panose="020B0502040204020203" pitchFamily="34" charset="0"/>
              </a:endParaRPr>
            </a:p>
          </p:txBody>
        </p:sp>
      </p:grpSp>
      <p:sp>
        <p:nvSpPr>
          <p:cNvPr id="2" name="文本框 1">
            <a:extLst>
              <a:ext uri="{FF2B5EF4-FFF2-40B4-BE49-F238E27FC236}">
                <a16:creationId xmlns:a16="http://schemas.microsoft.com/office/drawing/2014/main" id="{2BB6C76C-9D41-46DF-A3D7-57E46EE763C2}"/>
              </a:ext>
            </a:extLst>
          </p:cNvPr>
          <p:cNvSpPr txBox="1"/>
          <p:nvPr/>
        </p:nvSpPr>
        <p:spPr>
          <a:xfrm>
            <a:off x="97375" y="1343218"/>
            <a:ext cx="9814533" cy="369332"/>
          </a:xfrm>
          <a:prstGeom prst="rect">
            <a:avLst/>
          </a:prstGeom>
          <a:noFill/>
        </p:spPr>
        <p:txBody>
          <a:bodyPr wrap="square" rtlCol="0">
            <a:spAutoFit/>
          </a:bodyPr>
          <a:lstStyle/>
          <a:p>
            <a:r>
              <a:rPr lang="en-US" altLang="zh-CN" dirty="0"/>
              <a:t> </a:t>
            </a:r>
            <a:endParaRPr lang="zh-CN" altLang="en-US" dirty="0"/>
          </a:p>
        </p:txBody>
      </p:sp>
      <p:graphicFrame>
        <p:nvGraphicFramePr>
          <p:cNvPr id="3" name="表格 2">
            <a:extLst>
              <a:ext uri="{FF2B5EF4-FFF2-40B4-BE49-F238E27FC236}">
                <a16:creationId xmlns:a16="http://schemas.microsoft.com/office/drawing/2014/main" id="{98B2D321-C27B-4A58-88EF-C99B1E44949E}"/>
              </a:ext>
            </a:extLst>
          </p:cNvPr>
          <p:cNvGraphicFramePr>
            <a:graphicFrameLocks noGrp="1"/>
          </p:cNvGraphicFramePr>
          <p:nvPr>
            <p:extLst>
              <p:ext uri="{D42A27DB-BD31-4B8C-83A1-F6EECF244321}">
                <p14:modId xmlns:p14="http://schemas.microsoft.com/office/powerpoint/2010/main" val="3095883997"/>
              </p:ext>
            </p:extLst>
          </p:nvPr>
        </p:nvGraphicFramePr>
        <p:xfrm>
          <a:off x="6102164" y="5744656"/>
          <a:ext cx="7619488" cy="5210231"/>
        </p:xfrm>
        <a:graphic>
          <a:graphicData uri="http://schemas.openxmlformats.org/drawingml/2006/table">
            <a:tbl>
              <a:tblPr firstRow="1" firstCol="1" bandRow="1">
                <a:tableStyleId>{5C22544A-7EE6-4342-B048-85BDC9FD1C3A}</a:tableStyleId>
              </a:tblPr>
              <a:tblGrid>
                <a:gridCol w="2539523">
                  <a:extLst>
                    <a:ext uri="{9D8B030D-6E8A-4147-A177-3AD203B41FA5}">
                      <a16:colId xmlns:a16="http://schemas.microsoft.com/office/drawing/2014/main" val="2423723628"/>
                    </a:ext>
                  </a:extLst>
                </a:gridCol>
                <a:gridCol w="2539523">
                  <a:extLst>
                    <a:ext uri="{9D8B030D-6E8A-4147-A177-3AD203B41FA5}">
                      <a16:colId xmlns:a16="http://schemas.microsoft.com/office/drawing/2014/main" val="2310857864"/>
                    </a:ext>
                  </a:extLst>
                </a:gridCol>
                <a:gridCol w="2540442">
                  <a:extLst>
                    <a:ext uri="{9D8B030D-6E8A-4147-A177-3AD203B41FA5}">
                      <a16:colId xmlns:a16="http://schemas.microsoft.com/office/drawing/2014/main" val="3768070544"/>
                    </a:ext>
                  </a:extLst>
                </a:gridCol>
              </a:tblGrid>
              <a:tr h="400787">
                <a:tc>
                  <a:txBody>
                    <a:bodyPr/>
                    <a:lstStyle/>
                    <a:p>
                      <a:pPr algn="ctr">
                        <a:lnSpc>
                          <a:spcPct val="150000"/>
                        </a:lnSpc>
                      </a:pPr>
                      <a:r>
                        <a:rPr lang="zh-CN" sz="1200" kern="100">
                          <a:effectLst/>
                        </a:rPr>
                        <a:t>职务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姓名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学号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4985097"/>
                  </a:ext>
                </a:extLst>
              </a:tr>
              <a:tr h="400787">
                <a:tc>
                  <a:txBody>
                    <a:bodyPr/>
                    <a:lstStyle/>
                    <a:p>
                      <a:pPr algn="ctr">
                        <a:lnSpc>
                          <a:spcPct val="150000"/>
                        </a:lnSpc>
                      </a:pPr>
                      <a:r>
                        <a:rPr lang="zh-CN" sz="1200" kern="100">
                          <a:effectLst/>
                        </a:rPr>
                        <a:t>组长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严中圣</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222020335220177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7965159"/>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何典</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222020335220168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4658125"/>
                  </a:ext>
                </a:extLst>
              </a:tr>
              <a:tr h="400787">
                <a:tc>
                  <a:txBody>
                    <a:bodyPr/>
                    <a:lstStyle/>
                    <a:p>
                      <a:pPr algn="ctr">
                        <a:lnSpc>
                          <a:spcPct val="150000"/>
                        </a:lnSpc>
                      </a:pPr>
                      <a:r>
                        <a:rPr lang="zh-CN" sz="1200" kern="100" dirty="0">
                          <a:effectLst/>
                        </a:rPr>
                        <a:t>组员</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匡芷媛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222020335220186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8875711"/>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田凯升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222020335220173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3831950"/>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谈巾格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222020335220192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545853"/>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万星岑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222020335220193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3202432"/>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王枭</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222020335220174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7714286"/>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谢华建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222020335220176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36555668"/>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游杰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222020335220179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7727434"/>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曾宇歆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222020335220185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5829486"/>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曾磊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222020335220165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37609"/>
                  </a:ext>
                </a:extLst>
              </a:tr>
              <a:tr h="400787">
                <a:tc>
                  <a:txBody>
                    <a:bodyPr/>
                    <a:lstStyle/>
                    <a:p>
                      <a:pPr algn="ctr">
                        <a:lnSpc>
                          <a:spcPct val="150000"/>
                        </a:lnSpc>
                      </a:pPr>
                      <a:r>
                        <a:rPr lang="zh-CN" sz="1200" kern="100">
                          <a:effectLst/>
                        </a:rPr>
                        <a:t>组员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200" kern="100">
                          <a:effectLst/>
                        </a:rPr>
                        <a:t>周建军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200" kern="100" dirty="0">
                          <a:effectLst/>
                        </a:rPr>
                        <a:t>222020335220182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471234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pull dir="u"/>
      </p:transition>
    </mc:Choice>
    <mc:Fallback xmlns="">
      <p:transition spd="slow">
        <p:pull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custDataLst>
              <p:tags r:id="rId2"/>
            </p:custDataLst>
          </p:nvPr>
        </p:nvSpPr>
        <p:spPr>
          <a:xfrm>
            <a:off x="5805092" y="4050965"/>
            <a:ext cx="8742361" cy="2917240"/>
          </a:xfrm>
          <a:custGeom>
            <a:avLst/>
            <a:gdLst>
              <a:gd name="connsiteX0" fmla="*/ 0 w 4363770"/>
              <a:gd name="connsiteY0" fmla="*/ 0 h 1414938"/>
              <a:gd name="connsiteX1" fmla="*/ 4363770 w 4363770"/>
              <a:gd name="connsiteY1" fmla="*/ 0 h 1414938"/>
              <a:gd name="connsiteX2" fmla="*/ 4363770 w 4363770"/>
              <a:gd name="connsiteY2" fmla="*/ 13626 h 1414938"/>
              <a:gd name="connsiteX3" fmla="*/ 3603821 w 4363770"/>
              <a:gd name="connsiteY3" fmla="*/ 690206 h 1414938"/>
              <a:gd name="connsiteX4" fmla="*/ 4363770 w 4363770"/>
              <a:gd name="connsiteY4" fmla="*/ 1366787 h 1414938"/>
              <a:gd name="connsiteX5" fmla="*/ 4363770 w 4363770"/>
              <a:gd name="connsiteY5" fmla="*/ 1414938 h 1414938"/>
              <a:gd name="connsiteX6" fmla="*/ 0 w 4363770"/>
              <a:gd name="connsiteY6" fmla="*/ 1414938 h 1414938"/>
              <a:gd name="connsiteX7" fmla="*/ 0 w 4363770"/>
              <a:gd name="connsiteY7" fmla="*/ 1366658 h 1414938"/>
              <a:gd name="connsiteX8" fmla="*/ 748992 w 4363770"/>
              <a:gd name="connsiteY8" fmla="*/ 699833 h 1414938"/>
              <a:gd name="connsiteX9" fmla="*/ 0 w 4363770"/>
              <a:gd name="connsiteY9" fmla="*/ 33007 h 141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3770" h="1414938">
                <a:moveTo>
                  <a:pt x="0" y="0"/>
                </a:moveTo>
                <a:lnTo>
                  <a:pt x="4363770" y="0"/>
                </a:lnTo>
                <a:lnTo>
                  <a:pt x="4363770" y="13626"/>
                </a:lnTo>
                <a:lnTo>
                  <a:pt x="3603821" y="690206"/>
                </a:lnTo>
                <a:lnTo>
                  <a:pt x="4363770" y="1366787"/>
                </a:lnTo>
                <a:lnTo>
                  <a:pt x="4363770" y="1414938"/>
                </a:lnTo>
                <a:lnTo>
                  <a:pt x="0" y="1414938"/>
                </a:lnTo>
                <a:lnTo>
                  <a:pt x="0" y="1366658"/>
                </a:lnTo>
                <a:lnTo>
                  <a:pt x="748992" y="699833"/>
                </a:lnTo>
                <a:lnTo>
                  <a:pt x="0" y="33007"/>
                </a:lnTo>
                <a:close/>
              </a:path>
            </a:pathLst>
          </a:custGeom>
          <a:solidFill>
            <a:sysClr val="window" lastClr="FFFFFF">
              <a:lumMod val="95000"/>
            </a:sysClr>
          </a:solidFill>
          <a:ln w="12700" cap="flat" cmpd="sng" algn="ctr">
            <a:noFill/>
            <a:prstDash val="solid"/>
            <a:miter lim="800000"/>
          </a:ln>
          <a:effectLst/>
        </p:spPr>
        <p:txBody>
          <a:bodyPr rot="0" spcFirstLastPara="0" vert="horz" wrap="square" lIns="31639" tIns="15819" rIns="31639" bIns="15819" numCol="1" spcCol="0" rtlCol="0" fromWordArt="0" anchor="ctr" anchorCtr="0" forceAA="0" compatLnSpc="1">
            <a:noAutofit/>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5" name="KSO_Shape"/>
          <p:cNvSpPr/>
          <p:nvPr>
            <p:custDataLst>
              <p:tags r:id="rId3"/>
            </p:custDataLst>
          </p:nvPr>
        </p:nvSpPr>
        <p:spPr>
          <a:xfrm>
            <a:off x="10323723" y="5577920"/>
            <a:ext cx="2718935" cy="2837805"/>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69A35B"/>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solidFill>
                <a:srgbClr val="1AA3AA"/>
              </a:solidFill>
              <a:latin typeface="Arial" panose="020B0604020202020204" pitchFamily="34" charset="0"/>
              <a:ea typeface="微软雅黑" panose="020B0503020204020204" charset="-122"/>
              <a:sym typeface="Arial" panose="020B0604020202020204" pitchFamily="34" charset="0"/>
            </a:endParaRPr>
          </a:p>
        </p:txBody>
      </p:sp>
      <p:sp>
        <p:nvSpPr>
          <p:cNvPr id="26" name="KSO_Shape"/>
          <p:cNvSpPr/>
          <p:nvPr>
            <p:custDataLst>
              <p:tags r:id="rId4"/>
            </p:custDataLst>
          </p:nvPr>
        </p:nvSpPr>
        <p:spPr>
          <a:xfrm rot="16200000">
            <a:off x="10303417" y="2501914"/>
            <a:ext cx="2798120" cy="2757498"/>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3498DB"/>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7" name="KSO_Shape"/>
          <p:cNvSpPr/>
          <p:nvPr>
            <p:custDataLst>
              <p:tags r:id="rId5"/>
            </p:custDataLst>
          </p:nvPr>
        </p:nvSpPr>
        <p:spPr>
          <a:xfrm rot="5400000">
            <a:off x="7250238" y="5588821"/>
            <a:ext cx="2798120" cy="2757498"/>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1AA3AA"/>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8" name="KSO_Shape"/>
          <p:cNvSpPr/>
          <p:nvPr>
            <p:custDataLst>
              <p:tags r:id="rId6"/>
            </p:custDataLst>
          </p:nvPr>
        </p:nvSpPr>
        <p:spPr>
          <a:xfrm rot="10800000">
            <a:off x="7309113" y="2461760"/>
            <a:ext cx="2718935" cy="2837805"/>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1F74AD"/>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9" name="椭圆 28"/>
          <p:cNvSpPr/>
          <p:nvPr>
            <p:custDataLst>
              <p:tags r:id="rId7"/>
            </p:custDataLst>
          </p:nvPr>
        </p:nvSpPr>
        <p:spPr>
          <a:xfrm>
            <a:off x="8463242" y="3770975"/>
            <a:ext cx="3425281" cy="3475944"/>
          </a:xfrm>
          <a:prstGeom prst="ellipse">
            <a:avLst/>
          </a:prstGeom>
          <a:solidFill>
            <a:sysClr val="window" lastClr="FFFFFF"/>
          </a:solidFill>
          <a:ln w="12700" cap="flat" cmpd="sng" algn="ctr">
            <a:noFill/>
            <a:prstDash val="solid"/>
            <a:miter lim="800000"/>
          </a:ln>
          <a:effectLst/>
        </p:spPr>
        <p:txBody>
          <a:bodyPr lIns="0" tIns="0" rIns="0" bIns="0" rtlCol="0" anchor="ctr">
            <a:noAutofit/>
          </a:bodyPr>
          <a:lstStyle/>
          <a:p>
            <a:pPr algn="ctr">
              <a:lnSpc>
                <a:spcPct val="80000"/>
              </a:lnSpc>
              <a:spcAft>
                <a:spcPts val="0"/>
              </a:spcAft>
            </a:pPr>
            <a:endParaRPr lang="zh-CN" sz="3600" b="1" spc="30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endParaRPr>
          </a:p>
        </p:txBody>
      </p:sp>
      <p:sp>
        <p:nvSpPr>
          <p:cNvPr id="6" name="矩形 5"/>
          <p:cNvSpPr/>
          <p:nvPr>
            <p:custDataLst>
              <p:tags r:id="rId8"/>
            </p:custDataLst>
          </p:nvPr>
        </p:nvSpPr>
        <p:spPr>
          <a:xfrm>
            <a:off x="7599108" y="3234906"/>
            <a:ext cx="1784068" cy="1291516"/>
          </a:xfrm>
          <a:prstGeom prst="rect">
            <a:avLst/>
          </a:prstGeom>
          <a:noFill/>
          <a:ln w="12700" cap="flat" cmpd="sng" algn="ctr">
            <a:noFill/>
            <a:prstDash val="solid"/>
            <a:miter lim="800000"/>
          </a:ln>
          <a:effectLst/>
        </p:spPr>
        <p:txBody>
          <a:bodyPr rtlCol="0" anchor="ctr">
            <a:normAutofit/>
          </a:bodyPr>
          <a:lstStyle/>
          <a:p>
            <a:pPr algn="ctr">
              <a:lnSpc>
                <a:spcPct val="110000"/>
              </a:lnSpc>
              <a:spcAft>
                <a:spcPts val="0"/>
              </a:spcAft>
            </a:pPr>
            <a:endParaRPr lang="zh-CN" sz="3200" dirty="0">
              <a:solidFill>
                <a:sysClr val="window" lastClr="FFFFFF"/>
              </a:solidFill>
              <a:effectLst/>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9"/>
            </p:custDataLst>
          </p:nvPr>
        </p:nvSpPr>
        <p:spPr>
          <a:xfrm>
            <a:off x="7599108" y="6472932"/>
            <a:ext cx="1784068" cy="1291516"/>
          </a:xfrm>
          <a:prstGeom prst="rect">
            <a:avLst/>
          </a:prstGeom>
          <a:noFill/>
          <a:ln w="12700" cap="flat" cmpd="sng" algn="ctr">
            <a:noFill/>
            <a:prstDash val="solid"/>
            <a:miter lim="800000"/>
          </a:ln>
          <a:effectLst/>
        </p:spPr>
        <p:txBody>
          <a:bodyPr rtlCol="0" anchor="ctr">
            <a:normAutofit/>
          </a:bodyPr>
          <a:lstStyle/>
          <a:p>
            <a:pPr algn="ctr">
              <a:lnSpc>
                <a:spcPct val="110000"/>
              </a:lnSpc>
              <a:spcAft>
                <a:spcPts val="0"/>
              </a:spcAft>
            </a:pPr>
            <a:endParaRPr lang="zh-CN" sz="4000" b="1">
              <a:solidFill>
                <a:sysClr val="window" lastClr="FFFFFF"/>
              </a:solidFill>
              <a:effectLst/>
              <a:latin typeface="Arial" panose="020B0604020202020204" pitchFamily="34" charset="0"/>
              <a:ea typeface="微软雅黑" panose="020B0503020204020204" charset="-122"/>
              <a:sym typeface="Arial" panose="020B0604020202020204" pitchFamily="34" charset="0"/>
            </a:endParaRPr>
          </a:p>
        </p:txBody>
      </p:sp>
      <p:sp>
        <p:nvSpPr>
          <p:cNvPr id="8" name="矩形 7"/>
          <p:cNvSpPr/>
          <p:nvPr>
            <p:custDataLst>
              <p:tags r:id="rId10"/>
            </p:custDataLst>
          </p:nvPr>
        </p:nvSpPr>
        <p:spPr>
          <a:xfrm>
            <a:off x="10967283" y="6472932"/>
            <a:ext cx="1784068" cy="1291516"/>
          </a:xfrm>
          <a:prstGeom prst="rect">
            <a:avLst/>
          </a:prstGeom>
          <a:noFill/>
          <a:ln w="12700" cap="flat" cmpd="sng" algn="ctr">
            <a:noFill/>
            <a:prstDash val="solid"/>
            <a:miter lim="800000"/>
          </a:ln>
          <a:effectLst/>
        </p:spPr>
        <p:txBody>
          <a:bodyPr rtlCol="0" anchor="ctr">
            <a:normAutofit/>
          </a:bodyPr>
          <a:lstStyle/>
          <a:p>
            <a:pPr algn="ctr">
              <a:lnSpc>
                <a:spcPct val="110000"/>
              </a:lnSpc>
              <a:spcAft>
                <a:spcPts val="0"/>
              </a:spcAft>
            </a:pPr>
            <a:endParaRPr lang="zh-CN" sz="4000" b="1">
              <a:solidFill>
                <a:sysClr val="window" lastClr="FFFFFF"/>
              </a:solidFill>
              <a:effectLst/>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custDataLst>
              <p:tags r:id="rId11"/>
            </p:custDataLst>
          </p:nvPr>
        </p:nvSpPr>
        <p:spPr>
          <a:xfrm>
            <a:off x="10967283" y="3234906"/>
            <a:ext cx="1784068" cy="1291516"/>
          </a:xfrm>
          <a:prstGeom prst="rect">
            <a:avLst/>
          </a:prstGeom>
          <a:noFill/>
          <a:ln w="12700" cap="flat" cmpd="sng" algn="ctr">
            <a:noFill/>
            <a:prstDash val="solid"/>
            <a:miter lim="800000"/>
          </a:ln>
          <a:effectLst/>
        </p:spPr>
        <p:txBody>
          <a:bodyPr rtlCol="0" anchor="ctr">
            <a:normAutofit/>
          </a:bodyPr>
          <a:lstStyle/>
          <a:p>
            <a:pPr algn="ctr">
              <a:lnSpc>
                <a:spcPct val="110000"/>
              </a:lnSpc>
              <a:spcAft>
                <a:spcPts val="0"/>
              </a:spcAft>
            </a:pPr>
            <a:endParaRPr lang="zh-CN" sz="4000" b="1" dirty="0">
              <a:solidFill>
                <a:sysClr val="window" lastClr="FFFFFF"/>
              </a:solidFill>
              <a:effectLst/>
              <a:latin typeface="Arial" panose="020B0604020202020204" pitchFamily="34" charset="0"/>
              <a:ea typeface="微软雅黑" panose="020B0503020204020204" charset="-122"/>
              <a:sym typeface="Arial" panose="020B0604020202020204" pitchFamily="34" charset="0"/>
            </a:endParaRPr>
          </a:p>
        </p:txBody>
      </p:sp>
      <p:sp>
        <p:nvSpPr>
          <p:cNvPr id="21" name="矩形 20"/>
          <p:cNvSpPr/>
          <p:nvPr>
            <p:custDataLst>
              <p:tags r:id="rId12"/>
            </p:custDataLst>
          </p:nvPr>
        </p:nvSpPr>
        <p:spPr>
          <a:xfrm>
            <a:off x="11493505" y="1079329"/>
            <a:ext cx="8155258" cy="4232031"/>
          </a:xfrm>
          <a:prstGeom prst="rect">
            <a:avLst/>
          </a:prstGeom>
          <a:noFill/>
          <a:ln w="12700" cap="flat" cmpd="sng" algn="ctr">
            <a:noFill/>
            <a:prstDash val="solid"/>
            <a:miter lim="800000"/>
          </a:ln>
          <a:effectLst/>
        </p:spPr>
        <p:txBody>
          <a:bodyPr tIns="0" bIns="46800" rtlCol="0" anchor="t" anchorCtr="0">
            <a:normAutofit fontScale="25000" lnSpcReduction="20000"/>
          </a:bodyPr>
          <a:lstStyle/>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本次实验过程的感触</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缺点：</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1.问卷题目缺少目的性：刚刚写完本次实验的部分分析，初看表格，竟无从下笔，似有话要说却又无从下笔，实则12人出题，毫无目标，仅仅围绕一个大主题，难以形成有效问卷。</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2.问卷制作时间仓促，事先没有达成一致性：本次问卷制作事先没有考虑“想要得到的答案”“想要研究的内容（虽然有一个假大空的大标题）”“可能得到的相关结论”</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3.问卷题意重复性大：a.是我们没有仔细筛选的问题</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                             b.易导致填写者思考疲惫</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4.问卷没有填空项：导致“其他”无所指</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5.后期分析不当：未去掉无效答案。</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优点：</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1.全员参与度高：积极思考题目，并邀请各阶段、各层次人群填写进而使问卷结论可用性变大。</a:t>
            </a:r>
          </a:p>
          <a:p>
            <a:pPr>
              <a:lnSpc>
                <a:spcPct val="120000"/>
              </a:lnSpc>
              <a:spcAft>
                <a:spcPts val="0"/>
              </a:spcAft>
            </a:pPr>
            <a:r>
              <a:rPr lang="zh-CN" altLang="en-US" sz="6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2.组长责任心强，组员担当能力强：组长积极安排工作并主动承担结果报告汇总工作，组员积极承担PPT制作等子工作。</a:t>
            </a:r>
            <a:endParaRPr lang="zh-CN" altLang="en-US" sz="5335"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endParaRPr>
          </a:p>
        </p:txBody>
      </p:sp>
      <p:sp>
        <p:nvSpPr>
          <p:cNvPr id="22" name="矩形 21"/>
          <p:cNvSpPr/>
          <p:nvPr>
            <p:custDataLst>
              <p:tags r:id="rId13"/>
            </p:custDataLst>
          </p:nvPr>
        </p:nvSpPr>
        <p:spPr>
          <a:xfrm>
            <a:off x="12717116" y="217168"/>
            <a:ext cx="6605915" cy="586186"/>
          </a:xfrm>
          <a:prstGeom prst="rect">
            <a:avLst/>
          </a:prstGeom>
          <a:noFill/>
          <a:ln w="12700" cap="flat" cmpd="sng" algn="ctr">
            <a:noFill/>
            <a:prstDash val="solid"/>
            <a:miter lim="800000"/>
          </a:ln>
          <a:effectLst/>
        </p:spPr>
        <p:txBody>
          <a:bodyPr bIns="0" rtlCol="0" anchor="ctr">
            <a:spAutoFit/>
          </a:bodyPr>
          <a:lstStyle/>
          <a:p>
            <a:pPr>
              <a:lnSpc>
                <a:spcPct val="120000"/>
              </a:lnSpc>
              <a:spcAft>
                <a:spcPts val="0"/>
              </a:spcAft>
            </a:pPr>
            <a:r>
              <a:rPr lang="en-US" altLang="zh-CN" sz="3200" b="1" kern="1200" spc="300" dirty="0">
                <a:solidFill>
                  <a:srgbClr val="3498DB"/>
                </a:solidFill>
                <a:effectLst/>
                <a:latin typeface="Arial" panose="020B0604020202020204" pitchFamily="34" charset="0"/>
                <a:ea typeface="微软雅黑" panose="020B0503020204020204" charset="-122"/>
                <a:cs typeface="+mn-ea"/>
                <a:sym typeface="Arial" panose="020B0604020202020204" pitchFamily="34" charset="0"/>
              </a:rPr>
              <a:t>             </a:t>
            </a:r>
            <a:r>
              <a:rPr lang="zh-CN" altLang="en-US" sz="3200" b="1" kern="1200" spc="300" dirty="0">
                <a:solidFill>
                  <a:srgbClr val="3498DB"/>
                </a:solidFill>
                <a:effectLst/>
                <a:latin typeface="Arial" panose="020B0604020202020204" pitchFamily="34" charset="0"/>
                <a:ea typeface="微软雅黑" panose="020B0503020204020204" charset="-122"/>
                <a:cs typeface="+mn-ea"/>
                <a:sym typeface="Arial" panose="020B0604020202020204" pitchFamily="34" charset="0"/>
              </a:rPr>
              <a:t>谈巾格</a:t>
            </a:r>
          </a:p>
        </p:txBody>
      </p:sp>
      <p:sp>
        <p:nvSpPr>
          <p:cNvPr id="19" name="矩形 18"/>
          <p:cNvSpPr/>
          <p:nvPr>
            <p:custDataLst>
              <p:tags r:id="rId14"/>
            </p:custDataLst>
          </p:nvPr>
        </p:nvSpPr>
        <p:spPr>
          <a:xfrm>
            <a:off x="11493504" y="6033027"/>
            <a:ext cx="7817357" cy="4808963"/>
          </a:xfrm>
          <a:prstGeom prst="rect">
            <a:avLst/>
          </a:prstGeom>
          <a:noFill/>
          <a:ln w="12700" cap="flat" cmpd="sng" algn="ctr">
            <a:noFill/>
            <a:prstDash val="solid"/>
            <a:miter lim="800000"/>
          </a:ln>
          <a:effectLst/>
        </p:spPr>
        <p:txBody>
          <a:bodyPr tIns="0" bIns="46800" rtlCol="0" anchor="t" anchorCtr="0">
            <a:noAutofit/>
          </a:bodyPr>
          <a:lstStyle/>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一、经济独立意识较弱</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大学生目前的主要经济来源仍来自于父母及其他亲属的供给，这也就会形成一种依赖心理，从而大多数人目前的消费是不会有太多的顾忌的，所以大学生往往会有这样的感慨：“我的钱怎么花的这么快，钱又用到哪里去了？”</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二、规划性消费观念较弱</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从调研数据来看，大部分人还是不存在规划消费，记录消费的习惯，有近半数的调查对象表示不记录或者想起来才记这样一种行为习惯，这往往会导致大学生的消费随意性极强，从而才会有提前超支的这样一种目前普遍存在的情况。</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三、理性消费仍然占据主流，性价比逐渐成为消费考虑的第一要素</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由于主要经济来源由家庭提供，所以中国大学生往往不具备如外国大学生的经济独立性，所以消费往往会受到一定的限制。调查显示，目前大学生一个月的生活费在1000-1500居多，少数家境略好一点的会达到1500以上，而这笔钱主要又是用于日常生活开销，此外，由于城市生活氛围以及恋爱等因素，大学生的社会活动日益丰富，再加上大学生会考虑自身的形象建设，所以自然而然地大家会摒弃那些价廉物不美或者价高物不实的产品，或许仍然存在追求名牌的情况，但质量俨然已成为第一考虑要素。</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四、物质消费为主体，精神消费匮乏</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根据调查结果显示，消费结构的主体为餐饮和购物，可见进入大学后人们对学习与思想上有所放松，在恋爱餐饮方面开销远超过买书买资料的消费，可见大部分人只注重物质消费，而一定程度上有所忽视精神消费。</a:t>
            </a:r>
            <a:endParaRPr lang="zh-CN" altLang="en-US" sz="16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endParaRP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	</a:t>
            </a:r>
          </a:p>
        </p:txBody>
      </p:sp>
      <p:sp>
        <p:nvSpPr>
          <p:cNvPr id="20" name="矩形 19"/>
          <p:cNvSpPr/>
          <p:nvPr>
            <p:custDataLst>
              <p:tags r:id="rId15"/>
            </p:custDataLst>
          </p:nvPr>
        </p:nvSpPr>
        <p:spPr>
          <a:xfrm>
            <a:off x="12704946" y="5471657"/>
            <a:ext cx="6605915" cy="636270"/>
          </a:xfrm>
          <a:prstGeom prst="rect">
            <a:avLst/>
          </a:prstGeom>
          <a:noFill/>
          <a:ln w="12700" cap="flat" cmpd="sng" algn="ctr">
            <a:noFill/>
            <a:prstDash val="solid"/>
            <a:miter lim="800000"/>
          </a:ln>
          <a:effectLst/>
        </p:spPr>
        <p:txBody>
          <a:bodyPr bIns="0" rtlCol="0" anchor="ctr">
            <a:spAutoFit/>
          </a:bodyPr>
          <a:lstStyle/>
          <a:p>
            <a:pPr algn="ctr">
              <a:lnSpc>
                <a:spcPct val="120000"/>
              </a:lnSpc>
              <a:spcAft>
                <a:spcPts val="0"/>
              </a:spcAft>
            </a:pPr>
            <a:r>
              <a:rPr lang="zh-CN" altLang="en-US" sz="3200" b="1" kern="1200" spc="300" dirty="0">
                <a:solidFill>
                  <a:srgbClr val="69A35B"/>
                </a:solidFill>
                <a:effectLst/>
                <a:latin typeface="Arial" panose="020B0604020202020204" pitchFamily="34" charset="0"/>
                <a:ea typeface="微软雅黑" panose="020B0503020204020204" charset="-122"/>
                <a:cs typeface="+mn-ea"/>
                <a:sym typeface="Arial" panose="020B0604020202020204" pitchFamily="34" charset="0"/>
              </a:rPr>
              <a:t>严中圣</a:t>
            </a:r>
          </a:p>
        </p:txBody>
      </p:sp>
      <p:sp>
        <p:nvSpPr>
          <p:cNvPr id="17" name="矩形 16"/>
          <p:cNvSpPr/>
          <p:nvPr>
            <p:custDataLst>
              <p:tags r:id="rId16"/>
            </p:custDataLst>
          </p:nvPr>
        </p:nvSpPr>
        <p:spPr>
          <a:xfrm>
            <a:off x="672877" y="779954"/>
            <a:ext cx="6604454" cy="5350470"/>
          </a:xfrm>
          <a:prstGeom prst="rect">
            <a:avLst/>
          </a:prstGeom>
          <a:noFill/>
          <a:ln w="12700" cap="flat" cmpd="sng" algn="ctr">
            <a:noFill/>
            <a:prstDash val="solid"/>
            <a:miter lim="800000"/>
          </a:ln>
          <a:effectLst/>
        </p:spPr>
        <p:txBody>
          <a:bodyPr tIns="0" bIns="46800" rtlCol="0" anchor="t" anchorCtr="0">
            <a:noAutofit/>
          </a:bodyPr>
          <a:lstStyle/>
          <a:p>
            <a:pPr latinLnBrk="1">
              <a:lnSpc>
                <a:spcPct val="120000"/>
              </a:lnSpc>
              <a:spcAft>
                <a:spcPts val="0"/>
              </a:spcAft>
            </a:pPr>
            <a:r>
              <a:rPr lang="en-US" altLang="zh-CN" sz="1400" spc="15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	</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To do a research is something I have always wanted to do si</a:t>
            </a:r>
            <a:r>
              <a:rPr lang="en-US" altLang="zh-CN"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nce middle school. I thought it was of great significance and fun, and it actually is. Among all those issues, we chose the one who</a:t>
            </a:r>
            <a:r>
              <a:rPr lang="en-US" altLang="zh-CN"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se aim is to investigate college students’ perception on consum</a:t>
            </a:r>
            <a:r>
              <a:rPr lang="en-US" altLang="zh-CN"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ption. Because compared to other issues, it is much closer to us  students, making us have the ability to bring out better questions. Combined with my own concerns, I proposed four questions, and  they are the last four questions in our questionnaire. For each of  them I have my reasons to propose it, which I won</a:t>
            </a:r>
            <a:r>
              <a:rPr lang="en-US" altLang="zh-CN"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t talk about in this passage for that will possess too much space of my passage. </a:t>
            </a:r>
            <a:r>
              <a:rPr lang="en-US" altLang="zh-CN"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	</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After we finished our questionnaire, we came to the step to  promote it. It was not easy, but we made it with the data received from over 200 students! Then, we started to analyze the data. I th</a:t>
            </a:r>
            <a:r>
              <a:rPr lang="en-US" altLang="zh-CN"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ink that is really a challenge, because you have to take many fa</a:t>
            </a:r>
            <a:r>
              <a:rPr lang="en-US" altLang="zh-CN"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ctors into account and organize your words clearly to express yo</a:t>
            </a:r>
            <a:r>
              <a:rPr lang="en-US" altLang="zh-CN"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ur conclusions exactly and more understandable. It took me a lot of time and energy.</a:t>
            </a:r>
          </a:p>
          <a:p>
            <a:pPr latinLnBrk="1">
              <a:lnSpc>
                <a:spcPct val="120000"/>
              </a:lnSpc>
              <a:spcAft>
                <a:spcPts val="0"/>
              </a:spcAft>
            </a:pPr>
            <a:r>
              <a:rPr lang="en-US" altLang="zh-CN" sz="1400" spc="15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	</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Researching is something requiring team spirt. I think in this program, my teammates all took an active part, and they have do</a:t>
            </a:r>
            <a:r>
              <a:rPr lang="en-US" altLang="zh-CN"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ne a good job. Moreover, I learned a lot of experience and skills  of  researching through it. So glad and grateful am I!</a:t>
            </a:r>
          </a:p>
        </p:txBody>
      </p:sp>
      <p:sp>
        <p:nvSpPr>
          <p:cNvPr id="18" name="矩形 17"/>
          <p:cNvSpPr/>
          <p:nvPr>
            <p:custDataLst>
              <p:tags r:id="rId17"/>
            </p:custDataLst>
          </p:nvPr>
        </p:nvSpPr>
        <p:spPr>
          <a:xfrm>
            <a:off x="334010" y="192405"/>
            <a:ext cx="3922395" cy="636270"/>
          </a:xfrm>
          <a:prstGeom prst="rect">
            <a:avLst/>
          </a:prstGeom>
          <a:noFill/>
          <a:ln w="12700" cap="flat" cmpd="sng" algn="ctr">
            <a:noFill/>
            <a:prstDash val="solid"/>
            <a:miter lim="800000"/>
          </a:ln>
          <a:effectLst/>
        </p:spPr>
        <p:txBody>
          <a:bodyPr wrap="square" bIns="0" rtlCol="0" anchor="ctr">
            <a:spAutoFit/>
          </a:bodyPr>
          <a:lstStyle/>
          <a:p>
            <a:pPr algn="r">
              <a:lnSpc>
                <a:spcPct val="120000"/>
              </a:lnSpc>
              <a:spcAft>
                <a:spcPts val="0"/>
              </a:spcAft>
            </a:pPr>
            <a:r>
              <a:rPr lang="zh-CN" altLang="en-US" sz="3200" b="1" kern="1200" spc="300">
                <a:solidFill>
                  <a:srgbClr val="1F74AD"/>
                </a:solidFill>
                <a:effectLst/>
                <a:latin typeface="Arial" panose="020B0604020202020204" pitchFamily="34" charset="0"/>
                <a:ea typeface="微软雅黑" panose="020B0503020204020204" charset="-122"/>
                <a:cs typeface="+mn-ea"/>
                <a:sym typeface="Arial" panose="020B0604020202020204" pitchFamily="34" charset="0"/>
              </a:rPr>
              <a:t>曾磊</a:t>
            </a:r>
          </a:p>
        </p:txBody>
      </p:sp>
      <p:sp>
        <p:nvSpPr>
          <p:cNvPr id="15" name="矩形 14"/>
          <p:cNvSpPr/>
          <p:nvPr>
            <p:custDataLst>
              <p:tags r:id="rId18"/>
            </p:custDataLst>
          </p:nvPr>
        </p:nvSpPr>
        <p:spPr>
          <a:xfrm>
            <a:off x="562587" y="6841080"/>
            <a:ext cx="6604454" cy="4000910"/>
          </a:xfrm>
          <a:prstGeom prst="rect">
            <a:avLst/>
          </a:prstGeom>
          <a:noFill/>
          <a:ln w="12700" cap="flat" cmpd="sng" algn="ctr">
            <a:noFill/>
            <a:prstDash val="solid"/>
            <a:miter lim="800000"/>
          </a:ln>
          <a:effectLst/>
        </p:spPr>
        <p:txBody>
          <a:bodyPr tIns="0" bIns="46800" rtlCol="0" anchor="t" anchorCtr="0">
            <a:noAutofit/>
          </a:bodyPr>
          <a:lstStyle/>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经过</a:t>
            </a:r>
            <a:r>
              <a:rPr lang="zh-CN" altLang="en-US" sz="1400" spc="15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几</a:t>
            </a: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个星期的工作终于结束了，虽然时间很短，但我们却很匆忙。这次的调查是由我们小组12个人共同完成的：设计调研题目时，每一个小组成员都贡献出了自己的创意；问卷形成时，正是需要大量调查对象时，每个成员都积极宣传；得出调研结论和完成调研报告等一系列工作时，每一位成员都各司其职，努力做好自己的事务，让我在此次调研中充分感受到了团队的力量。</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此外，通过此次调研结果分析，我深刻认识到了：</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1.当代大学生存在玩乐心理。大多数学生将更多的费用花销在饮食等娱乐项目而非学习，而参与调研主体多为大一新生，说明大一新生还未完成从高中毕业生到大学生的完全转变。</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2.大学生的存在混合型消费观念，即既会冲动消费，又有时懂得理智消费。</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3.步入大学生活之后，购物更加注重性价比，学会了如何有质量的生活</a:t>
            </a:r>
          </a:p>
          <a:p>
            <a:pPr>
              <a:lnSpc>
                <a:spcPct val="120000"/>
              </a:lnSpc>
              <a:spcAft>
                <a:spcPts val="0"/>
              </a:spcAft>
            </a:pPr>
            <a:r>
              <a:rPr lang="zh-CN" altLang="en-US" sz="1400" kern="1200" spc="15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最后，通过这次调研我深刻明白了：作为一名大学生，生活的重心依旧是学习，应将大部分时间精力转移到学习上来而非吃喝玩乐。其次，进入大学以后，对于金钱的掌控更为自由，应当培养良好的的消费观念，不与他人攀比，理智消费，将钱花在有意义的地方。</a:t>
            </a:r>
          </a:p>
        </p:txBody>
      </p:sp>
      <p:sp>
        <p:nvSpPr>
          <p:cNvPr id="16" name="矩形 15"/>
          <p:cNvSpPr/>
          <p:nvPr>
            <p:custDataLst>
              <p:tags r:id="rId19"/>
            </p:custDataLst>
          </p:nvPr>
        </p:nvSpPr>
        <p:spPr>
          <a:xfrm>
            <a:off x="334262" y="6019617"/>
            <a:ext cx="6604454" cy="636270"/>
          </a:xfrm>
          <a:prstGeom prst="rect">
            <a:avLst/>
          </a:prstGeom>
          <a:noFill/>
          <a:ln w="12700" cap="flat" cmpd="sng" algn="ctr">
            <a:noFill/>
            <a:prstDash val="solid"/>
            <a:miter lim="800000"/>
          </a:ln>
          <a:effectLst/>
        </p:spPr>
        <p:txBody>
          <a:bodyPr bIns="0" rtlCol="0" anchor="ctr">
            <a:spAutoFit/>
          </a:bodyPr>
          <a:lstStyle/>
          <a:p>
            <a:pPr algn="ctr">
              <a:lnSpc>
                <a:spcPct val="120000"/>
              </a:lnSpc>
              <a:spcAft>
                <a:spcPts val="0"/>
              </a:spcAft>
            </a:pPr>
            <a:r>
              <a:rPr lang="zh-CN" altLang="en-US" sz="3200" b="1" kern="1200" spc="300">
                <a:solidFill>
                  <a:srgbClr val="1AA3AA"/>
                </a:solidFill>
                <a:effectLst/>
                <a:latin typeface="Arial" panose="020B0604020202020204" pitchFamily="34" charset="0"/>
                <a:ea typeface="微软雅黑" panose="020B0503020204020204" charset="-122"/>
                <a:cs typeface="+mn-ea"/>
                <a:sym typeface="Arial" panose="020B0604020202020204" pitchFamily="34" charset="0"/>
              </a:rPr>
              <a:t>曾宇歆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D6FAFDA-A936-411F-BAA1-606DDA7677D4}"/>
              </a:ext>
            </a:extLst>
          </p:cNvPr>
          <p:cNvSpPr txBox="1"/>
          <p:nvPr/>
        </p:nvSpPr>
        <p:spPr>
          <a:xfrm>
            <a:off x="3447738" y="3737610"/>
            <a:ext cx="12568867" cy="1938992"/>
          </a:xfrm>
          <a:prstGeom prst="rect">
            <a:avLst/>
          </a:prstGeom>
          <a:noFill/>
        </p:spPr>
        <p:txBody>
          <a:bodyPr wrap="square" rtlCol="0">
            <a:spAutoFit/>
          </a:bodyPr>
          <a:lstStyle/>
          <a:p>
            <a:pPr algn="ctr"/>
            <a:r>
              <a:rPr lang="zh-CN" altLang="en-US" sz="6000" dirty="0"/>
              <a:t>第三部分                                                                         </a:t>
            </a:r>
          </a:p>
          <a:p>
            <a:r>
              <a:rPr lang="zh-CN" altLang="en-US" sz="6000" dirty="0"/>
              <a:t>                     提出建议与展望</a:t>
            </a:r>
          </a:p>
        </p:txBody>
      </p:sp>
    </p:spTree>
    <p:extLst>
      <p:ext uri="{BB962C8B-B14F-4D97-AF65-F5344CB8AC3E}">
        <p14:creationId xmlns:p14="http://schemas.microsoft.com/office/powerpoint/2010/main" val="2867002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6F4F9CD-0C33-4564-BE61-E5715BA85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4538" y="0"/>
            <a:ext cx="4762500" cy="29146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18E79CB-634B-41F1-97E9-E58E09E797C2}"/>
              </a:ext>
            </a:extLst>
          </p:cNvPr>
          <p:cNvSpPr txBox="1"/>
          <p:nvPr/>
        </p:nvSpPr>
        <p:spPr>
          <a:xfrm>
            <a:off x="539646" y="960805"/>
            <a:ext cx="4557010" cy="9294852"/>
          </a:xfrm>
          <a:prstGeom prst="rect">
            <a:avLst/>
          </a:prstGeom>
          <a:noFill/>
        </p:spPr>
        <p:txBody>
          <a:bodyPr wrap="square" rtlCol="0">
            <a:spAutoFit/>
          </a:bodyPr>
          <a:lstStyle/>
          <a:p>
            <a:pPr algn="ctr"/>
            <a:r>
              <a:rPr lang="zh-CN" altLang="en-US" sz="2800" dirty="0">
                <a:latin typeface="方正姚体" panose="02010601030101010101" pitchFamily="2" charset="-122"/>
                <a:ea typeface="方正姚体" panose="02010601030101010101" pitchFamily="2" charset="-122"/>
              </a:rPr>
              <a:t>家庭层面</a:t>
            </a:r>
            <a:endParaRPr lang="en-US" altLang="zh-CN" sz="2800" dirty="0">
              <a:latin typeface="方正姚体" panose="02010601030101010101" pitchFamily="2" charset="-122"/>
              <a:ea typeface="方正姚体" panose="02010601030101010101" pitchFamily="2" charset="-122"/>
            </a:endParaRPr>
          </a:p>
          <a:p>
            <a:r>
              <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rPr>
              <a:t>首先，作为父母自身，必须有正确的消费观，身教胜于言传，在日常消费中要有节俭的意识。从很多存在不合理消费观念的大学生身上可以发现，他们家长的平时的教育过程中就存在问题，自身也存在不正确的消费观念。比如，有的父母就教育子女要注重同学之间关系的培养，在请客吃饭等事情没有进行合理的引导，这造成很多大学生在人情消费上花费过多等。家庭是当前大学生消费资金的主要源头，大学生的日常消费大部分是家庭供给的，这也就要求必须从根源上对大学生消费进行控制。对于当前</a:t>
            </a:r>
            <a:r>
              <a:rPr lang="en-US" altLang="zh-CN" sz="2400" b="1" kern="100" dirty="0">
                <a:effectLst/>
                <a:latin typeface="宋体" panose="02010600030101010101" pitchFamily="2" charset="-122"/>
                <a:ea typeface="宋体" panose="02010600030101010101" pitchFamily="2" charset="-122"/>
                <a:cs typeface="Times New Roman" panose="02020603050405020304" pitchFamily="18" charset="0"/>
              </a:rPr>
              <a:t>00</a:t>
            </a:r>
            <a:r>
              <a:rPr lang="zh-CN" altLang="zh-CN" sz="2400" b="1" kern="100" dirty="0">
                <a:effectLst/>
                <a:latin typeface="宋体" panose="02010600030101010101" pitchFamily="2" charset="-122"/>
                <a:ea typeface="宋体" panose="02010600030101010101" pitchFamily="2" charset="-122"/>
                <a:cs typeface="Times New Roman" panose="02020603050405020304" pitchFamily="18" charset="0"/>
              </a:rPr>
              <a:t>后的大学生，大部分是独生子女，生活水平的提高使得很多父母在对孩子的教养过程中有着一定程度的溺爱。促进大学生合理消费并不是不消费，最重要的是培养当代大学生一种节俭的精神与规划的意识。</a:t>
            </a:r>
            <a:endParaRPr lang="zh-CN" altLang="zh-CN" sz="24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3" name="文本框 2">
            <a:extLst>
              <a:ext uri="{FF2B5EF4-FFF2-40B4-BE49-F238E27FC236}">
                <a16:creationId xmlns:a16="http://schemas.microsoft.com/office/drawing/2014/main" id="{BC1E0A11-6E38-40A9-918C-3260F2102287}"/>
              </a:ext>
            </a:extLst>
          </p:cNvPr>
          <p:cNvSpPr txBox="1"/>
          <p:nvPr/>
        </p:nvSpPr>
        <p:spPr>
          <a:xfrm>
            <a:off x="5096656" y="947249"/>
            <a:ext cx="4557010" cy="9848850"/>
          </a:xfrm>
          <a:prstGeom prst="rect">
            <a:avLst/>
          </a:prstGeom>
          <a:noFill/>
        </p:spPr>
        <p:txBody>
          <a:bodyPr wrap="square" rtlCol="0">
            <a:spAutoFit/>
          </a:bodyPr>
          <a:lstStyle/>
          <a:p>
            <a:pPr algn="ctr"/>
            <a:r>
              <a:rPr lang="zh-CN" altLang="en-US" sz="2800" dirty="0">
                <a:latin typeface="方正姚体" panose="02010601030101010101" pitchFamily="2" charset="-122"/>
                <a:ea typeface="方正姚体" panose="02010601030101010101" pitchFamily="2" charset="-122"/>
              </a:rPr>
              <a:t>学校层面</a:t>
            </a:r>
            <a:endParaRPr lang="en-US" altLang="zh-CN" sz="2800" dirty="0">
              <a:latin typeface="方正姚体" panose="02010601030101010101" pitchFamily="2" charset="-122"/>
              <a:ea typeface="方正姚体" panose="02010601030101010101" pitchFamily="2" charset="-122"/>
            </a:endParaRPr>
          </a:p>
          <a:p>
            <a:pPr marL="226695" indent="304800" algn="just"/>
            <a:r>
              <a:rPr lang="zh-CN" altLang="zh-CN" sz="2800" b="1" kern="100" dirty="0">
                <a:effectLst/>
                <a:latin typeface="宋体" panose="02010600030101010101" pitchFamily="2" charset="-122"/>
                <a:ea typeface="宋体" panose="02010600030101010101" pitchFamily="2" charset="-122"/>
                <a:cs typeface="Times New Roman" panose="02020603050405020304" pitchFamily="18" charset="0"/>
              </a:rPr>
              <a:t>学校应加强消费教育，建设良好校风。良好校风是师德师风和学生学习、生活作风的有机组合。其中学生的消费心理和行为是体现学生生活作风的重要部分。一旦良好的消费习惯得到培养和加强，就会对良好校风的塑造起促进作用，并形成校风助学风的良性循环。因此，应该把大学生良好消费心理和行为的培养作为校园文化建设的重要组成部分。在校园文化建设中设计有关大学生健康消费理念的活动专题，并且持之以恒，以大学生良好的消费心理和行为促进良好生活作风的形成，进而促进良好学风、校风的巩固与发展。</a:t>
            </a:r>
          </a:p>
          <a:p>
            <a:endParaRPr lang="zh-CN" altLang="en-US" dirty="0"/>
          </a:p>
        </p:txBody>
      </p:sp>
      <p:sp>
        <p:nvSpPr>
          <p:cNvPr id="4" name="文本框 3">
            <a:extLst>
              <a:ext uri="{FF2B5EF4-FFF2-40B4-BE49-F238E27FC236}">
                <a16:creationId xmlns:a16="http://schemas.microsoft.com/office/drawing/2014/main" id="{B8ECD9F8-6AB8-4E8F-BD6F-1CFE3C527CE6}"/>
              </a:ext>
            </a:extLst>
          </p:cNvPr>
          <p:cNvSpPr txBox="1"/>
          <p:nvPr/>
        </p:nvSpPr>
        <p:spPr>
          <a:xfrm>
            <a:off x="9905597" y="947249"/>
            <a:ext cx="4557010" cy="10279737"/>
          </a:xfrm>
          <a:prstGeom prst="rect">
            <a:avLst/>
          </a:prstGeom>
          <a:noFill/>
        </p:spPr>
        <p:txBody>
          <a:bodyPr wrap="square" rtlCol="0">
            <a:spAutoFit/>
          </a:bodyPr>
          <a:lstStyle/>
          <a:p>
            <a:pPr algn="ctr"/>
            <a:r>
              <a:rPr lang="zh-CN" altLang="en-US" sz="2800" dirty="0">
                <a:latin typeface="方正姚体" panose="02010601030101010101" pitchFamily="2" charset="-122"/>
                <a:ea typeface="方正姚体" panose="02010601030101010101" pitchFamily="2" charset="-122"/>
              </a:rPr>
              <a:t>社会层面</a:t>
            </a:r>
            <a:endParaRPr lang="en-US" altLang="zh-CN" sz="2800" dirty="0">
              <a:latin typeface="方正姚体" panose="02010601030101010101" pitchFamily="2" charset="-122"/>
              <a:ea typeface="方正姚体" panose="02010601030101010101" pitchFamily="2" charset="-122"/>
            </a:endParaRPr>
          </a:p>
          <a:p>
            <a:pPr marL="226695" indent="306070" algn="just"/>
            <a:r>
              <a:rPr lang="zh-CN" altLang="zh-CN" sz="2800" b="1" kern="100" dirty="0">
                <a:effectLst/>
                <a:latin typeface="宋体" panose="02010600030101010101" pitchFamily="2" charset="-122"/>
                <a:ea typeface="宋体" panose="02010600030101010101" pitchFamily="2" charset="-122"/>
                <a:cs typeface="Times New Roman" panose="02020603050405020304" pitchFamily="18" charset="0"/>
              </a:rPr>
              <a:t>良好的社会环境对大学生确立合理的消费观有着重要影响。随着社会经济水平的不断提高，人们的消费能力也有了很大的提升。在当前的社会大环境中，很多错误的价值观影响着当代大学生。</a:t>
            </a:r>
            <a:r>
              <a:rPr lang="en-US" altLang="zh-CN" sz="2800" b="1"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800" b="1" kern="100" dirty="0">
                <a:effectLst/>
                <a:latin typeface="宋体" panose="02010600030101010101" pitchFamily="2" charset="-122"/>
                <a:ea typeface="宋体" panose="02010600030101010101" pitchFamily="2" charset="-122"/>
                <a:cs typeface="Times New Roman" panose="02020603050405020304" pitchFamily="18" charset="0"/>
              </a:rPr>
              <a:t>宁可坐在宝马车里哭，也不坐在自行车上笑</a:t>
            </a:r>
            <a:r>
              <a:rPr lang="en-US" altLang="zh-CN" sz="2800" b="1"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800" b="1" kern="100" dirty="0">
                <a:effectLst/>
                <a:latin typeface="宋体" panose="02010600030101010101" pitchFamily="2" charset="-122"/>
                <a:ea typeface="宋体" panose="02010600030101010101" pitchFamily="2" charset="-122"/>
                <a:cs typeface="Times New Roman" panose="02020603050405020304" pitchFamily="18" charset="0"/>
              </a:rPr>
              <a:t>就是一种极度拜金主义的体现。正确的舆论导向对大学生树立合理的消费观念有着重要影响。当前大学生很多错误的消费观念与整个社会大环境有着非常密切的联系，要想促进大学生树立合理的消费理念，需要全社会的共同努力。媒体和新闻媒介应该对大学生正确消费观念进行必要的宣传引导。</a:t>
            </a:r>
            <a:endParaRPr lang="zh-CN" altLang="zh-CN" sz="28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271800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BE9A8B-6747-457F-BBB1-A1613033AD58}"/>
              </a:ext>
            </a:extLst>
          </p:cNvPr>
          <p:cNvSpPr txBox="1"/>
          <p:nvPr/>
        </p:nvSpPr>
        <p:spPr>
          <a:xfrm>
            <a:off x="3447738" y="3737610"/>
            <a:ext cx="12568867" cy="2861310"/>
          </a:xfrm>
          <a:prstGeom prst="rect">
            <a:avLst/>
          </a:prstGeom>
          <a:noFill/>
        </p:spPr>
        <p:txBody>
          <a:bodyPr wrap="square" rtlCol="0">
            <a:spAutoFit/>
          </a:bodyPr>
          <a:lstStyle/>
          <a:p>
            <a:pPr algn="ctr"/>
            <a:r>
              <a:rPr lang="zh-CN" altLang="en-US" sz="6000" dirty="0"/>
              <a:t>第四部分                                                                      总 结 感 悟   </a:t>
            </a:r>
          </a:p>
          <a:p>
            <a:endParaRPr lang="zh-CN" altLang="en-US" sz="6000" dirty="0"/>
          </a:p>
        </p:txBody>
      </p:sp>
    </p:spTree>
    <p:extLst>
      <p:ext uri="{BB962C8B-B14F-4D97-AF65-F5344CB8AC3E}">
        <p14:creationId xmlns:p14="http://schemas.microsoft.com/office/powerpoint/2010/main" val="2972350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EE0C302-1546-46CF-8FA7-9EA38CBBEF38}"/>
              </a:ext>
            </a:extLst>
          </p:cNvPr>
          <p:cNvSpPr txBox="1"/>
          <p:nvPr/>
        </p:nvSpPr>
        <p:spPr>
          <a:xfrm>
            <a:off x="1447800" y="1173480"/>
            <a:ext cx="17175480" cy="9233297"/>
          </a:xfrm>
          <a:prstGeom prst="rect">
            <a:avLst/>
          </a:prstGeom>
          <a:noFill/>
        </p:spPr>
        <p:txBody>
          <a:bodyPr wrap="square" rtlCol="0">
            <a:spAutoFit/>
          </a:bodyPr>
          <a:lstStyle/>
          <a:p>
            <a:r>
              <a:rPr lang="zh-CN" altLang="zh-CN" sz="4800" kern="100" dirty="0">
                <a:effectLst/>
                <a:latin typeface="隶书" panose="02010509060101010101" pitchFamily="49" charset="-122"/>
                <a:ea typeface="隶书" panose="02010509060101010101" pitchFamily="49" charset="-122"/>
                <a:cs typeface="Times New Roman" panose="02020603050405020304" pitchFamily="18" charset="0"/>
              </a:rPr>
              <a:t>大学生群体是一个特殊的社会群体，有着自己特殊的消费观念和消费行为，一方面，他们有着旺盛的消费需求，另一方面，他们尚未获得经济上的独立，消费受到很大的制约，使得大学生消费呈现出不同一般的发展，大学生消费受到方方面面的影响，也会影响着方方面面。因而</a:t>
            </a:r>
            <a:r>
              <a:rPr lang="en-US" altLang="zh-CN" sz="4800" kern="100" dirty="0">
                <a:effectLst/>
                <a:latin typeface="隶书" panose="02010509060101010101" pitchFamily="49" charset="-122"/>
                <a:ea typeface="隶书" panose="02010509060101010101" pitchFamily="49" charset="-122"/>
                <a:cs typeface="Times New Roman" panose="02020603050405020304" pitchFamily="18" charset="0"/>
              </a:rPr>
              <a:t>,</a:t>
            </a:r>
            <a:r>
              <a:rPr lang="zh-CN" altLang="zh-CN" sz="4800" kern="100" dirty="0">
                <a:effectLst/>
                <a:latin typeface="隶书" panose="02010509060101010101" pitchFamily="49" charset="-122"/>
                <a:ea typeface="隶书" panose="02010509060101010101" pitchFamily="49" charset="-122"/>
                <a:cs typeface="Times New Roman" panose="02020603050405020304" pitchFamily="18" charset="0"/>
              </a:rPr>
              <a:t>如何引导当代大学生树立正确的、健康的消费观念是摆在大家面前的一个难题。同样大学生消费市场随着经济的发展，高校的大规模扩招而越来越显示出它的重要性，大学生市场是一个规模和潜力都很巨大的市场，如何规范并合理的发展这样一个市场也是摆在我们大家面前一个刻不容缓的问题。我相信，只有在学生、家庭、学校和社会的共同关注和共同努力下，大学生消费才会呈现良好的发展趋势。</a:t>
            </a:r>
          </a:p>
          <a:p>
            <a:endParaRPr lang="zh-CN" altLang="en-US" dirty="0"/>
          </a:p>
        </p:txBody>
      </p:sp>
    </p:spTree>
    <p:extLst>
      <p:ext uri="{BB962C8B-B14F-4D97-AF65-F5344CB8AC3E}">
        <p14:creationId xmlns:p14="http://schemas.microsoft.com/office/powerpoint/2010/main" val="2747720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占位符 29"/>
          <p:cNvPicPr>
            <a:picLocks noGrp="1" noChangeAspect="1"/>
          </p:cNvPicPr>
          <p:nvPr>
            <p:ph type="pic" sz="quarter" idx="10"/>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7487" b="7487"/>
          <a:stretch>
            <a:fillRect/>
          </a:stretch>
        </p:blipFill>
        <p:spPr>
          <a:xfrm flipH="1">
            <a:off x="0" y="0"/>
            <a:ext cx="19477038" cy="10972800"/>
          </a:xfrm>
        </p:spPr>
      </p:pic>
      <p:grpSp>
        <p:nvGrpSpPr>
          <p:cNvPr id="9" name="PA_组合 8"/>
          <p:cNvGrpSpPr/>
          <p:nvPr>
            <p:custDataLst>
              <p:tags r:id="rId1"/>
            </p:custDataLst>
          </p:nvPr>
        </p:nvGrpSpPr>
        <p:grpSpPr>
          <a:xfrm>
            <a:off x="-2241755" y="-4986210"/>
            <a:ext cx="18877791" cy="18870028"/>
            <a:chOff x="-2241755" y="-4986210"/>
            <a:chExt cx="18877791" cy="18870028"/>
          </a:xfrm>
        </p:grpSpPr>
        <p:sp>
          <p:nvSpPr>
            <p:cNvPr id="4" name="Freeform: Shape 3"/>
            <p:cNvSpPr/>
            <p:nvPr/>
          </p:nvSpPr>
          <p:spPr>
            <a:xfrm>
              <a:off x="-37551" y="-3241522"/>
              <a:ext cx="16673587" cy="10972799"/>
            </a:xfrm>
            <a:custGeom>
              <a:avLst/>
              <a:gdLst>
                <a:gd name="connsiteX0" fmla="*/ 0 w 16673587"/>
                <a:gd name="connsiteY0" fmla="*/ 0 h 10972799"/>
                <a:gd name="connsiteX1" fmla="*/ 16626851 w 16673587"/>
                <a:gd name="connsiteY1" fmla="*/ 0 h 10972799"/>
                <a:gd name="connsiteX2" fmla="*/ 16631891 w 16673587"/>
                <a:gd name="connsiteY2" fmla="*/ 319437 h 10972799"/>
                <a:gd name="connsiteX3" fmla="*/ 16645153 w 16673587"/>
                <a:gd name="connsiteY3" fmla="*/ 984387 h 10972799"/>
                <a:gd name="connsiteX4" fmla="*/ 16656527 w 16673587"/>
                <a:gd name="connsiteY4" fmla="*/ 1595370 h 10972799"/>
                <a:gd name="connsiteX5" fmla="*/ 16667903 w 16673587"/>
                <a:gd name="connsiteY5" fmla="*/ 2152399 h 10972799"/>
                <a:gd name="connsiteX6" fmla="*/ 16673587 w 16673587"/>
                <a:gd name="connsiteY6" fmla="*/ 2665081 h 10972799"/>
                <a:gd name="connsiteX7" fmla="*/ 16671693 w 16673587"/>
                <a:gd name="connsiteY7" fmla="*/ 3135367 h 10972799"/>
                <a:gd name="connsiteX8" fmla="*/ 16664115 w 16673587"/>
                <a:gd name="connsiteY8" fmla="*/ 3563253 h 10972799"/>
                <a:gd name="connsiteX9" fmla="*/ 16645153 w 16673587"/>
                <a:gd name="connsiteY9" fmla="*/ 3952581 h 10972799"/>
                <a:gd name="connsiteX10" fmla="*/ 16614833 w 16673587"/>
                <a:gd name="connsiteY10" fmla="*/ 4309153 h 10972799"/>
                <a:gd name="connsiteX11" fmla="*/ 16569347 w 16673587"/>
                <a:gd name="connsiteY11" fmla="*/ 4634886 h 10972799"/>
                <a:gd name="connsiteX12" fmla="*/ 16508699 w 16673587"/>
                <a:gd name="connsiteY12" fmla="*/ 4933636 h 10972799"/>
                <a:gd name="connsiteX13" fmla="*/ 16429097 w 16673587"/>
                <a:gd name="connsiteY13" fmla="*/ 5209256 h 10972799"/>
                <a:gd name="connsiteX14" fmla="*/ 16330541 w 16673587"/>
                <a:gd name="connsiteY14" fmla="*/ 5463666 h 10972799"/>
                <a:gd name="connsiteX15" fmla="*/ 16211137 w 16673587"/>
                <a:gd name="connsiteY15" fmla="*/ 5700740 h 10972799"/>
                <a:gd name="connsiteX16" fmla="*/ 16067097 w 16673587"/>
                <a:gd name="connsiteY16" fmla="*/ 5924315 h 10972799"/>
                <a:gd name="connsiteX17" fmla="*/ 15896525 w 16673587"/>
                <a:gd name="connsiteY17" fmla="*/ 6138260 h 10972799"/>
                <a:gd name="connsiteX18" fmla="*/ 15701307 w 16673587"/>
                <a:gd name="connsiteY18" fmla="*/ 6344490 h 10972799"/>
                <a:gd name="connsiteX19" fmla="*/ 15473877 w 16673587"/>
                <a:gd name="connsiteY19" fmla="*/ 6544943 h 10972799"/>
                <a:gd name="connsiteX20" fmla="*/ 15216115 w 16673587"/>
                <a:gd name="connsiteY20" fmla="*/ 6749241 h 10972799"/>
                <a:gd name="connsiteX21" fmla="*/ 14926141 w 16673587"/>
                <a:gd name="connsiteY21" fmla="*/ 6953549 h 10972799"/>
                <a:gd name="connsiteX22" fmla="*/ 14598259 w 16673587"/>
                <a:gd name="connsiteY22" fmla="*/ 7165560 h 10972799"/>
                <a:gd name="connsiteX23" fmla="*/ 14236259 w 16673587"/>
                <a:gd name="connsiteY23" fmla="*/ 7387214 h 10972799"/>
                <a:gd name="connsiteX24" fmla="*/ 13832563 w 16673587"/>
                <a:gd name="connsiteY24" fmla="*/ 7620434 h 10972799"/>
                <a:gd name="connsiteX25" fmla="*/ 13389067 w 16673587"/>
                <a:gd name="connsiteY25" fmla="*/ 7870998 h 10972799"/>
                <a:gd name="connsiteX26" fmla="*/ 12901979 w 16673587"/>
                <a:gd name="connsiteY26" fmla="*/ 8142759 h 10972799"/>
                <a:gd name="connsiteX27" fmla="*/ 12373197 w 16673587"/>
                <a:gd name="connsiteY27" fmla="*/ 8437647 h 10972799"/>
                <a:gd name="connsiteX28" fmla="*/ 11793237 w 16673587"/>
                <a:gd name="connsiteY28" fmla="*/ 8759521 h 10972799"/>
                <a:gd name="connsiteX29" fmla="*/ 11167795 w 16673587"/>
                <a:gd name="connsiteY29" fmla="*/ 9108385 h 10972799"/>
                <a:gd name="connsiteX30" fmla="*/ 10489289 w 16673587"/>
                <a:gd name="connsiteY30" fmla="*/ 9491937 h 10972799"/>
                <a:gd name="connsiteX31" fmla="*/ 9761499 w 16673587"/>
                <a:gd name="connsiteY31" fmla="*/ 9914043 h 10972799"/>
                <a:gd name="connsiteX32" fmla="*/ 9033711 w 16673587"/>
                <a:gd name="connsiteY32" fmla="*/ 10338071 h 10972799"/>
                <a:gd name="connsiteX33" fmla="*/ 8364677 w 16673587"/>
                <a:gd name="connsiteY33" fmla="*/ 10738969 h 10972799"/>
                <a:gd name="connsiteX34" fmla="*/ 7976668 w 16673587"/>
                <a:gd name="connsiteY34" fmla="*/ 10972799 h 10972799"/>
                <a:gd name="connsiteX35" fmla="*/ 0 w 16673587"/>
                <a:gd name="connsiteY35" fmla="*/ 10972799 h 1097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73587" h="10972799">
                  <a:moveTo>
                    <a:pt x="0" y="0"/>
                  </a:moveTo>
                  <a:lnTo>
                    <a:pt x="16626851" y="0"/>
                  </a:lnTo>
                  <a:lnTo>
                    <a:pt x="16631891" y="319437"/>
                  </a:lnTo>
                  <a:lnTo>
                    <a:pt x="16645153" y="984387"/>
                  </a:lnTo>
                  <a:lnTo>
                    <a:pt x="16656527" y="1595370"/>
                  </a:lnTo>
                  <a:lnTo>
                    <a:pt x="16667903" y="2152399"/>
                  </a:lnTo>
                  <a:lnTo>
                    <a:pt x="16673587" y="2665081"/>
                  </a:lnTo>
                  <a:lnTo>
                    <a:pt x="16671693" y="3135367"/>
                  </a:lnTo>
                  <a:lnTo>
                    <a:pt x="16664115" y="3563253"/>
                  </a:lnTo>
                  <a:lnTo>
                    <a:pt x="16645153" y="3952581"/>
                  </a:lnTo>
                  <a:lnTo>
                    <a:pt x="16614833" y="4309153"/>
                  </a:lnTo>
                  <a:lnTo>
                    <a:pt x="16569347" y="4634886"/>
                  </a:lnTo>
                  <a:lnTo>
                    <a:pt x="16508699" y="4933636"/>
                  </a:lnTo>
                  <a:lnTo>
                    <a:pt x="16429097" y="5209256"/>
                  </a:lnTo>
                  <a:lnTo>
                    <a:pt x="16330541" y="5463666"/>
                  </a:lnTo>
                  <a:lnTo>
                    <a:pt x="16211137" y="5700740"/>
                  </a:lnTo>
                  <a:lnTo>
                    <a:pt x="16067097" y="5924315"/>
                  </a:lnTo>
                  <a:lnTo>
                    <a:pt x="15896525" y="6138260"/>
                  </a:lnTo>
                  <a:lnTo>
                    <a:pt x="15701307" y="6344490"/>
                  </a:lnTo>
                  <a:lnTo>
                    <a:pt x="15473877" y="6544943"/>
                  </a:lnTo>
                  <a:lnTo>
                    <a:pt x="15216115" y="6749241"/>
                  </a:lnTo>
                  <a:lnTo>
                    <a:pt x="14926141" y="6953549"/>
                  </a:lnTo>
                  <a:lnTo>
                    <a:pt x="14598259" y="7165560"/>
                  </a:lnTo>
                  <a:lnTo>
                    <a:pt x="14236259" y="7387214"/>
                  </a:lnTo>
                  <a:lnTo>
                    <a:pt x="13832563" y="7620434"/>
                  </a:lnTo>
                  <a:lnTo>
                    <a:pt x="13389067" y="7870998"/>
                  </a:lnTo>
                  <a:lnTo>
                    <a:pt x="12901979" y="8142759"/>
                  </a:lnTo>
                  <a:lnTo>
                    <a:pt x="12373197" y="8437647"/>
                  </a:lnTo>
                  <a:lnTo>
                    <a:pt x="11793237" y="8759521"/>
                  </a:lnTo>
                  <a:lnTo>
                    <a:pt x="11167795" y="9108385"/>
                  </a:lnTo>
                  <a:lnTo>
                    <a:pt x="10489289" y="9491937"/>
                  </a:lnTo>
                  <a:lnTo>
                    <a:pt x="9761499" y="9914043"/>
                  </a:lnTo>
                  <a:lnTo>
                    <a:pt x="9033711" y="10338071"/>
                  </a:lnTo>
                  <a:lnTo>
                    <a:pt x="8364677" y="10738969"/>
                  </a:lnTo>
                  <a:lnTo>
                    <a:pt x="7976668" y="10972799"/>
                  </a:lnTo>
                  <a:lnTo>
                    <a:pt x="0" y="10972799"/>
                  </a:lnTo>
                  <a:close/>
                </a:path>
              </a:pathLst>
            </a:custGeom>
            <a:gradFill>
              <a:gsLst>
                <a:gs pos="100000">
                  <a:schemeClr val="accent1">
                    <a:lumMod val="60000"/>
                    <a:lumOff val="40000"/>
                    <a:alpha val="70000"/>
                  </a:schemeClr>
                </a:gs>
                <a:gs pos="0">
                  <a:schemeClr val="accent1">
                    <a:alpha val="70000"/>
                  </a:schemeClr>
                </a:gs>
              </a:gsLst>
              <a:lin ang="60000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5" name="Freeform: Shape 4"/>
            <p:cNvSpPr/>
            <p:nvPr/>
          </p:nvSpPr>
          <p:spPr>
            <a:xfrm flipH="1" flipV="1">
              <a:off x="5486357" y="-4986210"/>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Freeform: Shape 5"/>
            <p:cNvSpPr/>
            <p:nvPr/>
          </p:nvSpPr>
          <p:spPr>
            <a:xfrm flipV="1">
              <a:off x="-2241755" y="5097411"/>
              <a:ext cx="7817322" cy="8786407"/>
            </a:xfrm>
            <a:custGeom>
              <a:avLst/>
              <a:gdLst>
                <a:gd name="connsiteX0" fmla="*/ 1445618 w 2890837"/>
                <a:gd name="connsiteY0" fmla="*/ 0 h 3249205"/>
                <a:gd name="connsiteX1" fmla="*/ 1473092 w 2890837"/>
                <a:gd name="connsiteY1" fmla="*/ 1417 h 3249205"/>
                <a:gd name="connsiteX2" fmla="*/ 1501364 w 2890837"/>
                <a:gd name="connsiteY2" fmla="*/ 5872 h 3249205"/>
                <a:gd name="connsiteX3" fmla="*/ 1530431 w 2890837"/>
                <a:gd name="connsiteY3" fmla="*/ 12958 h 3249205"/>
                <a:gd name="connsiteX4" fmla="*/ 1560494 w 2890837"/>
                <a:gd name="connsiteY4" fmla="*/ 23081 h 3249205"/>
                <a:gd name="connsiteX5" fmla="*/ 1592350 w 2890837"/>
                <a:gd name="connsiteY5" fmla="*/ 36242 h 3249205"/>
                <a:gd name="connsiteX6" fmla="*/ 1626195 w 2890837"/>
                <a:gd name="connsiteY6" fmla="*/ 52034 h 3249205"/>
                <a:gd name="connsiteX7" fmla="*/ 1662430 w 2890837"/>
                <a:gd name="connsiteY7" fmla="*/ 70864 h 3249205"/>
                <a:gd name="connsiteX8" fmla="*/ 1701453 w 2890837"/>
                <a:gd name="connsiteY8" fmla="*/ 92325 h 3249205"/>
                <a:gd name="connsiteX9" fmla="*/ 1743660 w 2890837"/>
                <a:gd name="connsiteY9" fmla="*/ 117027 h 3249205"/>
                <a:gd name="connsiteX10" fmla="*/ 1789651 w 2890837"/>
                <a:gd name="connsiteY10" fmla="*/ 144360 h 3249205"/>
                <a:gd name="connsiteX11" fmla="*/ 1839624 w 2890837"/>
                <a:gd name="connsiteY11" fmla="*/ 174932 h 3249205"/>
                <a:gd name="connsiteX12" fmla="*/ 1894175 w 2890837"/>
                <a:gd name="connsiteY12" fmla="*/ 207935 h 3249205"/>
                <a:gd name="connsiteX13" fmla="*/ 1953505 w 2890837"/>
                <a:gd name="connsiteY13" fmla="*/ 244176 h 3249205"/>
                <a:gd name="connsiteX14" fmla="*/ 2018011 w 2890837"/>
                <a:gd name="connsiteY14" fmla="*/ 283050 h 3249205"/>
                <a:gd name="connsiteX15" fmla="*/ 2088291 w 2890837"/>
                <a:gd name="connsiteY15" fmla="*/ 325164 h 3249205"/>
                <a:gd name="connsiteX16" fmla="*/ 2164743 w 2890837"/>
                <a:gd name="connsiteY16" fmla="*/ 369706 h 3249205"/>
                <a:gd name="connsiteX17" fmla="*/ 2241195 w 2890837"/>
                <a:gd name="connsiteY17" fmla="*/ 414047 h 3249205"/>
                <a:gd name="connsiteX18" fmla="*/ 2312470 w 2890837"/>
                <a:gd name="connsiteY18" fmla="*/ 454338 h 3249205"/>
                <a:gd name="connsiteX19" fmla="*/ 2378171 w 2890837"/>
                <a:gd name="connsiteY19" fmla="*/ 491187 h 3249205"/>
                <a:gd name="connsiteX20" fmla="*/ 2439094 w 2890837"/>
                <a:gd name="connsiteY20" fmla="*/ 524999 h 3249205"/>
                <a:gd name="connsiteX21" fmla="*/ 2494641 w 2890837"/>
                <a:gd name="connsiteY21" fmla="*/ 555775 h 3249205"/>
                <a:gd name="connsiteX22" fmla="*/ 2545808 w 2890837"/>
                <a:gd name="connsiteY22" fmla="*/ 584323 h 3249205"/>
                <a:gd name="connsiteX23" fmla="*/ 2592396 w 2890837"/>
                <a:gd name="connsiteY23" fmla="*/ 610643 h 3249205"/>
                <a:gd name="connsiteX24" fmla="*/ 2634604 w 2890837"/>
                <a:gd name="connsiteY24" fmla="*/ 635142 h 3249205"/>
                <a:gd name="connsiteX25" fmla="*/ 2672830 w 2890837"/>
                <a:gd name="connsiteY25" fmla="*/ 658628 h 3249205"/>
                <a:gd name="connsiteX26" fmla="*/ 2707273 w 2890837"/>
                <a:gd name="connsiteY26" fmla="*/ 680697 h 3249205"/>
                <a:gd name="connsiteX27" fmla="*/ 2737535 w 2890837"/>
                <a:gd name="connsiteY27" fmla="*/ 702159 h 3249205"/>
                <a:gd name="connsiteX28" fmla="*/ 2764811 w 2890837"/>
                <a:gd name="connsiteY28" fmla="*/ 723620 h 3249205"/>
                <a:gd name="connsiteX29" fmla="*/ 2788702 w 2890837"/>
                <a:gd name="connsiteY29" fmla="*/ 744677 h 3249205"/>
                <a:gd name="connsiteX30" fmla="*/ 2809209 w 2890837"/>
                <a:gd name="connsiteY30" fmla="*/ 766341 h 3249205"/>
                <a:gd name="connsiteX31" fmla="*/ 2827127 w 2890837"/>
                <a:gd name="connsiteY31" fmla="*/ 788815 h 3249205"/>
                <a:gd name="connsiteX32" fmla="*/ 2842258 w 2890837"/>
                <a:gd name="connsiteY32" fmla="*/ 812301 h 3249205"/>
                <a:gd name="connsiteX33" fmla="*/ 2854801 w 2890837"/>
                <a:gd name="connsiteY33" fmla="*/ 837205 h 3249205"/>
                <a:gd name="connsiteX34" fmla="*/ 2865154 w 2890837"/>
                <a:gd name="connsiteY34" fmla="*/ 863931 h 3249205"/>
                <a:gd name="connsiteX35" fmla="*/ 2873516 w 2890837"/>
                <a:gd name="connsiteY35" fmla="*/ 892884 h 3249205"/>
                <a:gd name="connsiteX36" fmla="*/ 2879688 w 2890837"/>
                <a:gd name="connsiteY36" fmla="*/ 924266 h 3249205"/>
                <a:gd name="connsiteX37" fmla="*/ 2884665 w 2890837"/>
                <a:gd name="connsiteY37" fmla="*/ 958483 h 3249205"/>
                <a:gd name="connsiteX38" fmla="*/ 2887850 w 2890837"/>
                <a:gd name="connsiteY38" fmla="*/ 995940 h 3249205"/>
                <a:gd name="connsiteX39" fmla="*/ 2889842 w 2890837"/>
                <a:gd name="connsiteY39" fmla="*/ 1036838 h 3249205"/>
                <a:gd name="connsiteX40" fmla="*/ 2890638 w 2890837"/>
                <a:gd name="connsiteY40" fmla="*/ 1081786 h 3249205"/>
                <a:gd name="connsiteX41" fmla="*/ 2890837 w 2890837"/>
                <a:gd name="connsiteY41" fmla="*/ 1131188 h 3249205"/>
                <a:gd name="connsiteX42" fmla="*/ 2890240 w 2890837"/>
                <a:gd name="connsiteY42" fmla="*/ 1185045 h 3249205"/>
                <a:gd name="connsiteX43" fmla="*/ 2889045 w 2890837"/>
                <a:gd name="connsiteY43" fmla="*/ 1243558 h 3249205"/>
                <a:gd name="connsiteX44" fmla="*/ 2887850 w 2890837"/>
                <a:gd name="connsiteY44" fmla="*/ 1307740 h 3249205"/>
                <a:gd name="connsiteX45" fmla="*/ 2886457 w 2890837"/>
                <a:gd name="connsiteY45" fmla="*/ 1377592 h 3249205"/>
                <a:gd name="connsiteX46" fmla="*/ 2885262 w 2890837"/>
                <a:gd name="connsiteY46" fmla="*/ 1453315 h 3249205"/>
                <a:gd name="connsiteX47" fmla="*/ 2884267 w 2890837"/>
                <a:gd name="connsiteY47" fmla="*/ 1535719 h 3249205"/>
                <a:gd name="connsiteX48" fmla="*/ 2883869 w 2890837"/>
                <a:gd name="connsiteY48" fmla="*/ 1624603 h 3249205"/>
                <a:gd name="connsiteX49" fmla="*/ 2884267 w 2890837"/>
                <a:gd name="connsiteY49" fmla="*/ 1713486 h 3249205"/>
                <a:gd name="connsiteX50" fmla="*/ 2885262 w 2890837"/>
                <a:gd name="connsiteY50" fmla="*/ 1795891 h 3249205"/>
                <a:gd name="connsiteX51" fmla="*/ 2886457 w 2890837"/>
                <a:gd name="connsiteY51" fmla="*/ 1871614 h 3249205"/>
                <a:gd name="connsiteX52" fmla="*/ 2887850 w 2890837"/>
                <a:gd name="connsiteY52" fmla="*/ 1941465 h 3249205"/>
                <a:gd name="connsiteX53" fmla="*/ 2889045 w 2890837"/>
                <a:gd name="connsiteY53" fmla="*/ 2005647 h 3249205"/>
                <a:gd name="connsiteX54" fmla="*/ 2890240 w 2890837"/>
                <a:gd name="connsiteY54" fmla="*/ 2064161 h 3249205"/>
                <a:gd name="connsiteX55" fmla="*/ 2890837 w 2890837"/>
                <a:gd name="connsiteY55" fmla="*/ 2118017 h 3249205"/>
                <a:gd name="connsiteX56" fmla="*/ 2890638 w 2890837"/>
                <a:gd name="connsiteY56" fmla="*/ 2167419 h 3249205"/>
                <a:gd name="connsiteX57" fmla="*/ 2889842 w 2890837"/>
                <a:gd name="connsiteY57" fmla="*/ 2212367 h 3249205"/>
                <a:gd name="connsiteX58" fmla="*/ 2887850 w 2890837"/>
                <a:gd name="connsiteY58" fmla="*/ 2253265 h 3249205"/>
                <a:gd name="connsiteX59" fmla="*/ 2884665 w 2890837"/>
                <a:gd name="connsiteY59" fmla="*/ 2290722 h 3249205"/>
                <a:gd name="connsiteX60" fmla="*/ 2879887 w 2890837"/>
                <a:gd name="connsiteY60" fmla="*/ 2324939 h 3249205"/>
                <a:gd name="connsiteX61" fmla="*/ 2873516 w 2890837"/>
                <a:gd name="connsiteY61" fmla="*/ 2356322 h 3249205"/>
                <a:gd name="connsiteX62" fmla="*/ 2865154 w 2890837"/>
                <a:gd name="connsiteY62" fmla="*/ 2385275 h 3249205"/>
                <a:gd name="connsiteX63" fmla="*/ 2854801 w 2890837"/>
                <a:gd name="connsiteY63" fmla="*/ 2412000 h 3249205"/>
                <a:gd name="connsiteX64" fmla="*/ 2842258 w 2890837"/>
                <a:gd name="connsiteY64" fmla="*/ 2436904 h 3249205"/>
                <a:gd name="connsiteX65" fmla="*/ 2827127 w 2890837"/>
                <a:gd name="connsiteY65" fmla="*/ 2460390 h 3249205"/>
                <a:gd name="connsiteX66" fmla="*/ 2809209 w 2890837"/>
                <a:gd name="connsiteY66" fmla="*/ 2482864 h 3249205"/>
                <a:gd name="connsiteX67" fmla="*/ 2788702 w 2890837"/>
                <a:gd name="connsiteY67" fmla="*/ 2504528 h 3249205"/>
                <a:gd name="connsiteX68" fmla="*/ 2764811 w 2890837"/>
                <a:gd name="connsiteY68" fmla="*/ 2525585 h 3249205"/>
                <a:gd name="connsiteX69" fmla="*/ 2737734 w 2890837"/>
                <a:gd name="connsiteY69" fmla="*/ 2547046 h 3249205"/>
                <a:gd name="connsiteX70" fmla="*/ 2707273 w 2890837"/>
                <a:gd name="connsiteY70" fmla="*/ 2568508 h 3249205"/>
                <a:gd name="connsiteX71" fmla="*/ 2672830 w 2890837"/>
                <a:gd name="connsiteY71" fmla="*/ 2590779 h 3249205"/>
                <a:gd name="connsiteX72" fmla="*/ 2634803 w 2890837"/>
                <a:gd name="connsiteY72" fmla="*/ 2614063 h 3249205"/>
                <a:gd name="connsiteX73" fmla="*/ 2592396 w 2890837"/>
                <a:gd name="connsiteY73" fmla="*/ 2638562 h 3249205"/>
                <a:gd name="connsiteX74" fmla="*/ 2545808 w 2890837"/>
                <a:gd name="connsiteY74" fmla="*/ 2664883 h 3249205"/>
                <a:gd name="connsiteX75" fmla="*/ 2494641 w 2890837"/>
                <a:gd name="connsiteY75" fmla="*/ 2693431 h 3249205"/>
                <a:gd name="connsiteX76" fmla="*/ 2439094 w 2890837"/>
                <a:gd name="connsiteY76" fmla="*/ 2724408 h 3249205"/>
                <a:gd name="connsiteX77" fmla="*/ 2378171 w 2890837"/>
                <a:gd name="connsiteY77" fmla="*/ 2758220 h 3249205"/>
                <a:gd name="connsiteX78" fmla="*/ 2312470 w 2890837"/>
                <a:gd name="connsiteY78" fmla="*/ 2794867 h 3249205"/>
                <a:gd name="connsiteX79" fmla="*/ 2241195 w 2890837"/>
                <a:gd name="connsiteY79" fmla="*/ 2835158 h 3249205"/>
                <a:gd name="connsiteX80" fmla="*/ 2164743 w 2890837"/>
                <a:gd name="connsiteY80" fmla="*/ 2879499 h 3249205"/>
                <a:gd name="connsiteX81" fmla="*/ 2088291 w 2890837"/>
                <a:gd name="connsiteY81" fmla="*/ 2924042 h 3249205"/>
                <a:gd name="connsiteX82" fmla="*/ 2018011 w 2890837"/>
                <a:gd name="connsiteY82" fmla="*/ 2966155 h 3249205"/>
                <a:gd name="connsiteX83" fmla="*/ 1953505 w 2890837"/>
                <a:gd name="connsiteY83" fmla="*/ 3005029 h 3249205"/>
                <a:gd name="connsiteX84" fmla="*/ 1894175 w 2890837"/>
                <a:gd name="connsiteY84" fmla="*/ 3041271 h 3249205"/>
                <a:gd name="connsiteX85" fmla="*/ 1839624 w 2890837"/>
                <a:gd name="connsiteY85" fmla="*/ 3074273 h 3249205"/>
                <a:gd name="connsiteX86" fmla="*/ 1789651 w 2890837"/>
                <a:gd name="connsiteY86" fmla="*/ 3104846 h 3249205"/>
                <a:gd name="connsiteX87" fmla="*/ 1743660 w 2890837"/>
                <a:gd name="connsiteY87" fmla="*/ 3132179 h 3249205"/>
                <a:gd name="connsiteX88" fmla="*/ 1701453 w 2890837"/>
                <a:gd name="connsiteY88" fmla="*/ 3156880 h 3249205"/>
                <a:gd name="connsiteX89" fmla="*/ 1662430 w 2890837"/>
                <a:gd name="connsiteY89" fmla="*/ 3178341 h 3249205"/>
                <a:gd name="connsiteX90" fmla="*/ 1626195 w 2890837"/>
                <a:gd name="connsiteY90" fmla="*/ 3197171 h 3249205"/>
                <a:gd name="connsiteX91" fmla="*/ 1592350 w 2890837"/>
                <a:gd name="connsiteY91" fmla="*/ 3212963 h 3249205"/>
                <a:gd name="connsiteX92" fmla="*/ 1560494 w 2890837"/>
                <a:gd name="connsiteY92" fmla="*/ 3226124 h 3249205"/>
                <a:gd name="connsiteX93" fmla="*/ 1530431 w 2890837"/>
                <a:gd name="connsiteY93" fmla="*/ 3236247 h 3249205"/>
                <a:gd name="connsiteX94" fmla="*/ 1501364 w 2890837"/>
                <a:gd name="connsiteY94" fmla="*/ 3243334 h 3249205"/>
                <a:gd name="connsiteX95" fmla="*/ 1473092 w 2890837"/>
                <a:gd name="connsiteY95" fmla="*/ 3247788 h 3249205"/>
                <a:gd name="connsiteX96" fmla="*/ 1445618 w 2890837"/>
                <a:gd name="connsiteY96" fmla="*/ 3249205 h 3249205"/>
                <a:gd name="connsiteX97" fmla="*/ 1417744 w 2890837"/>
                <a:gd name="connsiteY97" fmla="*/ 3247788 h 3249205"/>
                <a:gd name="connsiteX98" fmla="*/ 1389473 w 2890837"/>
                <a:gd name="connsiteY98" fmla="*/ 3243334 h 3249205"/>
                <a:gd name="connsiteX99" fmla="*/ 1360406 w 2890837"/>
                <a:gd name="connsiteY99" fmla="*/ 3236247 h 3249205"/>
                <a:gd name="connsiteX100" fmla="*/ 1330342 w 2890837"/>
                <a:gd name="connsiteY100" fmla="*/ 3226124 h 3249205"/>
                <a:gd name="connsiteX101" fmla="*/ 1298488 w 2890837"/>
                <a:gd name="connsiteY101" fmla="*/ 3212963 h 3249205"/>
                <a:gd name="connsiteX102" fmla="*/ 1264642 w 2890837"/>
                <a:gd name="connsiteY102" fmla="*/ 3197171 h 3249205"/>
                <a:gd name="connsiteX103" fmla="*/ 1228407 w 2890837"/>
                <a:gd name="connsiteY103" fmla="*/ 3178341 h 3249205"/>
                <a:gd name="connsiteX104" fmla="*/ 1189384 w 2890837"/>
                <a:gd name="connsiteY104" fmla="*/ 3156880 h 3249205"/>
                <a:gd name="connsiteX105" fmla="*/ 1147176 w 2890837"/>
                <a:gd name="connsiteY105" fmla="*/ 3132179 h 3249205"/>
                <a:gd name="connsiteX106" fmla="*/ 1101186 w 2890837"/>
                <a:gd name="connsiteY106" fmla="*/ 3104846 h 3249205"/>
                <a:gd name="connsiteX107" fmla="*/ 1051214 w 2890837"/>
                <a:gd name="connsiteY107" fmla="*/ 3074273 h 3249205"/>
                <a:gd name="connsiteX108" fmla="*/ 996662 w 2890837"/>
                <a:gd name="connsiteY108" fmla="*/ 3041271 h 3249205"/>
                <a:gd name="connsiteX109" fmla="*/ 937332 w 2890837"/>
                <a:gd name="connsiteY109" fmla="*/ 3005029 h 3249205"/>
                <a:gd name="connsiteX110" fmla="*/ 872826 w 2890837"/>
                <a:gd name="connsiteY110" fmla="*/ 2966155 h 3249205"/>
                <a:gd name="connsiteX111" fmla="*/ 802546 w 2890837"/>
                <a:gd name="connsiteY111" fmla="*/ 2924042 h 3249205"/>
                <a:gd name="connsiteX112" fmla="*/ 726094 w 2890837"/>
                <a:gd name="connsiteY112" fmla="*/ 2879499 h 3249205"/>
                <a:gd name="connsiteX113" fmla="*/ 649642 w 2890837"/>
                <a:gd name="connsiteY113" fmla="*/ 2835158 h 3249205"/>
                <a:gd name="connsiteX114" fmla="*/ 578366 w 2890837"/>
                <a:gd name="connsiteY114" fmla="*/ 2794867 h 3249205"/>
                <a:gd name="connsiteX115" fmla="*/ 512666 w 2890837"/>
                <a:gd name="connsiteY115" fmla="*/ 2758018 h 3249205"/>
                <a:gd name="connsiteX116" fmla="*/ 451743 w 2890837"/>
                <a:gd name="connsiteY116" fmla="*/ 2724206 h 3249205"/>
                <a:gd name="connsiteX117" fmla="*/ 396196 w 2890837"/>
                <a:gd name="connsiteY117" fmla="*/ 2693431 h 3249205"/>
                <a:gd name="connsiteX118" fmla="*/ 345029 w 2890837"/>
                <a:gd name="connsiteY118" fmla="*/ 2664883 h 3249205"/>
                <a:gd name="connsiteX119" fmla="*/ 298441 w 2890837"/>
                <a:gd name="connsiteY119" fmla="*/ 2638562 h 3249205"/>
                <a:gd name="connsiteX120" fmla="*/ 256233 w 2890837"/>
                <a:gd name="connsiteY120" fmla="*/ 2614063 h 3249205"/>
                <a:gd name="connsiteX121" fmla="*/ 218007 w 2890837"/>
                <a:gd name="connsiteY121" fmla="*/ 2590577 h 3249205"/>
                <a:gd name="connsiteX122" fmla="*/ 183564 w 2890837"/>
                <a:gd name="connsiteY122" fmla="*/ 2568508 h 3249205"/>
                <a:gd name="connsiteX123" fmla="*/ 153302 w 2890837"/>
                <a:gd name="connsiteY123" fmla="*/ 2547046 h 3249205"/>
                <a:gd name="connsiteX124" fmla="*/ 126026 w 2890837"/>
                <a:gd name="connsiteY124" fmla="*/ 2525585 h 3249205"/>
                <a:gd name="connsiteX125" fmla="*/ 102135 w 2890837"/>
                <a:gd name="connsiteY125" fmla="*/ 2504528 h 3249205"/>
                <a:gd name="connsiteX126" fmla="*/ 81628 w 2890837"/>
                <a:gd name="connsiteY126" fmla="*/ 2482864 h 3249205"/>
                <a:gd name="connsiteX127" fmla="*/ 63710 w 2890837"/>
                <a:gd name="connsiteY127" fmla="*/ 2460390 h 3249205"/>
                <a:gd name="connsiteX128" fmla="*/ 48579 w 2890837"/>
                <a:gd name="connsiteY128" fmla="*/ 2436904 h 3249205"/>
                <a:gd name="connsiteX129" fmla="*/ 36036 w 2890837"/>
                <a:gd name="connsiteY129" fmla="*/ 2412000 h 3249205"/>
                <a:gd name="connsiteX130" fmla="*/ 25683 w 2890837"/>
                <a:gd name="connsiteY130" fmla="*/ 2385275 h 3249205"/>
                <a:gd name="connsiteX131" fmla="*/ 17321 w 2890837"/>
                <a:gd name="connsiteY131" fmla="*/ 2356322 h 3249205"/>
                <a:gd name="connsiteX132" fmla="*/ 11149 w 2890837"/>
                <a:gd name="connsiteY132" fmla="*/ 2324939 h 3249205"/>
                <a:gd name="connsiteX133" fmla="*/ 6172 w 2890837"/>
                <a:gd name="connsiteY133" fmla="*/ 2290722 h 3249205"/>
                <a:gd name="connsiteX134" fmla="*/ 2986 w 2890837"/>
                <a:gd name="connsiteY134" fmla="*/ 2253265 h 3249205"/>
                <a:gd name="connsiteX135" fmla="*/ 995 w 2890837"/>
                <a:gd name="connsiteY135" fmla="*/ 2212367 h 3249205"/>
                <a:gd name="connsiteX136" fmla="*/ 199 w 2890837"/>
                <a:gd name="connsiteY136" fmla="*/ 2167419 h 3249205"/>
                <a:gd name="connsiteX137" fmla="*/ 0 w 2890837"/>
                <a:gd name="connsiteY137" fmla="*/ 2118017 h 3249205"/>
                <a:gd name="connsiteX138" fmla="*/ 597 w 2890837"/>
                <a:gd name="connsiteY138" fmla="*/ 2064161 h 3249205"/>
                <a:gd name="connsiteX139" fmla="*/ 1792 w 2890837"/>
                <a:gd name="connsiteY139" fmla="*/ 2005647 h 3249205"/>
                <a:gd name="connsiteX140" fmla="*/ 2986 w 2890837"/>
                <a:gd name="connsiteY140" fmla="*/ 1941465 h 3249205"/>
                <a:gd name="connsiteX141" fmla="*/ 4380 w 2890837"/>
                <a:gd name="connsiteY141" fmla="*/ 1871614 h 3249205"/>
                <a:gd name="connsiteX142" fmla="*/ 5575 w 2890837"/>
                <a:gd name="connsiteY142" fmla="*/ 1795891 h 3249205"/>
                <a:gd name="connsiteX143" fmla="*/ 6570 w 2890837"/>
                <a:gd name="connsiteY143" fmla="*/ 1713486 h 3249205"/>
                <a:gd name="connsiteX144" fmla="*/ 6968 w 2890837"/>
                <a:gd name="connsiteY144" fmla="*/ 1624603 h 3249205"/>
                <a:gd name="connsiteX145" fmla="*/ 6570 w 2890837"/>
                <a:gd name="connsiteY145" fmla="*/ 1535719 h 3249205"/>
                <a:gd name="connsiteX146" fmla="*/ 5575 w 2890837"/>
                <a:gd name="connsiteY146" fmla="*/ 1453315 h 3249205"/>
                <a:gd name="connsiteX147" fmla="*/ 4380 w 2890837"/>
                <a:gd name="connsiteY147" fmla="*/ 1377592 h 3249205"/>
                <a:gd name="connsiteX148" fmla="*/ 2986 w 2890837"/>
                <a:gd name="connsiteY148" fmla="*/ 1307740 h 3249205"/>
                <a:gd name="connsiteX149" fmla="*/ 1792 w 2890837"/>
                <a:gd name="connsiteY149" fmla="*/ 1243558 h 3249205"/>
                <a:gd name="connsiteX150" fmla="*/ 597 w 2890837"/>
                <a:gd name="connsiteY150" fmla="*/ 1185045 h 3249205"/>
                <a:gd name="connsiteX151" fmla="*/ 0 w 2890837"/>
                <a:gd name="connsiteY151" fmla="*/ 1131188 h 3249205"/>
                <a:gd name="connsiteX152" fmla="*/ 199 w 2890837"/>
                <a:gd name="connsiteY152" fmla="*/ 1081786 h 3249205"/>
                <a:gd name="connsiteX153" fmla="*/ 995 w 2890837"/>
                <a:gd name="connsiteY153" fmla="*/ 1036838 h 3249205"/>
                <a:gd name="connsiteX154" fmla="*/ 2986 w 2890837"/>
                <a:gd name="connsiteY154" fmla="*/ 995940 h 3249205"/>
                <a:gd name="connsiteX155" fmla="*/ 6172 w 2890837"/>
                <a:gd name="connsiteY155" fmla="*/ 958483 h 3249205"/>
                <a:gd name="connsiteX156" fmla="*/ 10950 w 2890837"/>
                <a:gd name="connsiteY156" fmla="*/ 924266 h 3249205"/>
                <a:gd name="connsiteX157" fmla="*/ 17321 w 2890837"/>
                <a:gd name="connsiteY157" fmla="*/ 892884 h 3249205"/>
                <a:gd name="connsiteX158" fmla="*/ 25683 w 2890837"/>
                <a:gd name="connsiteY158" fmla="*/ 863931 h 3249205"/>
                <a:gd name="connsiteX159" fmla="*/ 36036 w 2890837"/>
                <a:gd name="connsiteY159" fmla="*/ 837205 h 3249205"/>
                <a:gd name="connsiteX160" fmla="*/ 48579 w 2890837"/>
                <a:gd name="connsiteY160" fmla="*/ 812301 h 3249205"/>
                <a:gd name="connsiteX161" fmla="*/ 63710 w 2890837"/>
                <a:gd name="connsiteY161" fmla="*/ 788815 h 3249205"/>
                <a:gd name="connsiteX162" fmla="*/ 81628 w 2890837"/>
                <a:gd name="connsiteY162" fmla="*/ 766341 h 3249205"/>
                <a:gd name="connsiteX163" fmla="*/ 102135 w 2890837"/>
                <a:gd name="connsiteY163" fmla="*/ 744677 h 3249205"/>
                <a:gd name="connsiteX164" fmla="*/ 126026 w 2890837"/>
                <a:gd name="connsiteY164" fmla="*/ 723620 h 3249205"/>
                <a:gd name="connsiteX165" fmla="*/ 153103 w 2890837"/>
                <a:gd name="connsiteY165" fmla="*/ 702159 h 3249205"/>
                <a:gd name="connsiteX166" fmla="*/ 183564 w 2890837"/>
                <a:gd name="connsiteY166" fmla="*/ 680697 h 3249205"/>
                <a:gd name="connsiteX167" fmla="*/ 218007 w 2890837"/>
                <a:gd name="connsiteY167" fmla="*/ 658426 h 3249205"/>
                <a:gd name="connsiteX168" fmla="*/ 256034 w 2890837"/>
                <a:gd name="connsiteY168" fmla="*/ 635142 h 3249205"/>
                <a:gd name="connsiteX169" fmla="*/ 298441 w 2890837"/>
                <a:gd name="connsiteY169" fmla="*/ 610643 h 3249205"/>
                <a:gd name="connsiteX170" fmla="*/ 345029 w 2890837"/>
                <a:gd name="connsiteY170" fmla="*/ 584323 h 3249205"/>
                <a:gd name="connsiteX171" fmla="*/ 396196 w 2890837"/>
                <a:gd name="connsiteY171" fmla="*/ 555775 h 3249205"/>
                <a:gd name="connsiteX172" fmla="*/ 451743 w 2890837"/>
                <a:gd name="connsiteY172" fmla="*/ 524797 h 3249205"/>
                <a:gd name="connsiteX173" fmla="*/ 512666 w 2890837"/>
                <a:gd name="connsiteY173" fmla="*/ 490985 h 3249205"/>
                <a:gd name="connsiteX174" fmla="*/ 578366 w 2890837"/>
                <a:gd name="connsiteY174" fmla="*/ 454338 h 3249205"/>
                <a:gd name="connsiteX175" fmla="*/ 649642 w 2890837"/>
                <a:gd name="connsiteY175" fmla="*/ 414047 h 3249205"/>
                <a:gd name="connsiteX176" fmla="*/ 726094 w 2890837"/>
                <a:gd name="connsiteY176" fmla="*/ 369706 h 3249205"/>
                <a:gd name="connsiteX177" fmla="*/ 802546 w 2890837"/>
                <a:gd name="connsiteY177" fmla="*/ 325164 h 3249205"/>
                <a:gd name="connsiteX178" fmla="*/ 872826 w 2890837"/>
                <a:gd name="connsiteY178" fmla="*/ 283050 h 3249205"/>
                <a:gd name="connsiteX179" fmla="*/ 937332 w 2890837"/>
                <a:gd name="connsiteY179" fmla="*/ 244176 h 3249205"/>
                <a:gd name="connsiteX180" fmla="*/ 996662 w 2890837"/>
                <a:gd name="connsiteY180" fmla="*/ 207935 h 3249205"/>
                <a:gd name="connsiteX181" fmla="*/ 1051214 w 2890837"/>
                <a:gd name="connsiteY181" fmla="*/ 174932 h 3249205"/>
                <a:gd name="connsiteX182" fmla="*/ 1101186 w 2890837"/>
                <a:gd name="connsiteY182" fmla="*/ 144360 h 3249205"/>
                <a:gd name="connsiteX183" fmla="*/ 1147176 w 2890837"/>
                <a:gd name="connsiteY183" fmla="*/ 117027 h 3249205"/>
                <a:gd name="connsiteX184" fmla="*/ 1189384 w 2890837"/>
                <a:gd name="connsiteY184" fmla="*/ 92325 h 3249205"/>
                <a:gd name="connsiteX185" fmla="*/ 1228407 w 2890837"/>
                <a:gd name="connsiteY185" fmla="*/ 70864 h 3249205"/>
                <a:gd name="connsiteX186" fmla="*/ 1264642 w 2890837"/>
                <a:gd name="connsiteY186" fmla="*/ 52034 h 3249205"/>
                <a:gd name="connsiteX187" fmla="*/ 1298488 w 2890837"/>
                <a:gd name="connsiteY187" fmla="*/ 36242 h 3249205"/>
                <a:gd name="connsiteX188" fmla="*/ 1330342 w 2890837"/>
                <a:gd name="connsiteY188" fmla="*/ 23081 h 3249205"/>
                <a:gd name="connsiteX189" fmla="*/ 1360406 w 2890837"/>
                <a:gd name="connsiteY189" fmla="*/ 12958 h 3249205"/>
                <a:gd name="connsiteX190" fmla="*/ 1389473 w 2890837"/>
                <a:gd name="connsiteY190" fmla="*/ 5872 h 3249205"/>
                <a:gd name="connsiteX191" fmla="*/ 1417744 w 2890837"/>
                <a:gd name="connsiteY191" fmla="*/ 1417 h 3249205"/>
                <a:gd name="connsiteX192" fmla="*/ 1445618 w 2890837"/>
                <a:gd name="connsiteY192" fmla="*/ 0 h 32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90837" h="3249205">
                  <a:moveTo>
                    <a:pt x="1445618" y="0"/>
                  </a:moveTo>
                  <a:lnTo>
                    <a:pt x="1473092" y="1417"/>
                  </a:lnTo>
                  <a:lnTo>
                    <a:pt x="1501364" y="5872"/>
                  </a:lnTo>
                  <a:lnTo>
                    <a:pt x="1530431" y="12958"/>
                  </a:lnTo>
                  <a:lnTo>
                    <a:pt x="1560494" y="23081"/>
                  </a:lnTo>
                  <a:lnTo>
                    <a:pt x="1592350" y="36242"/>
                  </a:lnTo>
                  <a:lnTo>
                    <a:pt x="1626195" y="52034"/>
                  </a:lnTo>
                  <a:lnTo>
                    <a:pt x="1662430" y="70864"/>
                  </a:lnTo>
                  <a:lnTo>
                    <a:pt x="1701453" y="92325"/>
                  </a:lnTo>
                  <a:lnTo>
                    <a:pt x="1743660" y="117027"/>
                  </a:lnTo>
                  <a:lnTo>
                    <a:pt x="1789651" y="144360"/>
                  </a:lnTo>
                  <a:lnTo>
                    <a:pt x="1839624" y="174932"/>
                  </a:lnTo>
                  <a:lnTo>
                    <a:pt x="1894175" y="207935"/>
                  </a:lnTo>
                  <a:lnTo>
                    <a:pt x="1953505" y="244176"/>
                  </a:lnTo>
                  <a:lnTo>
                    <a:pt x="2018011" y="283050"/>
                  </a:lnTo>
                  <a:lnTo>
                    <a:pt x="2088291" y="325164"/>
                  </a:lnTo>
                  <a:lnTo>
                    <a:pt x="2164743" y="369706"/>
                  </a:lnTo>
                  <a:lnTo>
                    <a:pt x="2241195" y="414047"/>
                  </a:lnTo>
                  <a:lnTo>
                    <a:pt x="2312470" y="454338"/>
                  </a:lnTo>
                  <a:lnTo>
                    <a:pt x="2378171" y="491187"/>
                  </a:lnTo>
                  <a:lnTo>
                    <a:pt x="2439094" y="524999"/>
                  </a:lnTo>
                  <a:lnTo>
                    <a:pt x="2494641" y="555775"/>
                  </a:lnTo>
                  <a:lnTo>
                    <a:pt x="2545808" y="584323"/>
                  </a:lnTo>
                  <a:lnTo>
                    <a:pt x="2592396" y="610643"/>
                  </a:lnTo>
                  <a:lnTo>
                    <a:pt x="2634604" y="635142"/>
                  </a:lnTo>
                  <a:lnTo>
                    <a:pt x="2672830" y="658628"/>
                  </a:lnTo>
                  <a:lnTo>
                    <a:pt x="2707273" y="680697"/>
                  </a:lnTo>
                  <a:lnTo>
                    <a:pt x="2737535" y="702159"/>
                  </a:lnTo>
                  <a:lnTo>
                    <a:pt x="2764811" y="723620"/>
                  </a:lnTo>
                  <a:lnTo>
                    <a:pt x="2788702" y="744677"/>
                  </a:lnTo>
                  <a:lnTo>
                    <a:pt x="2809209" y="766341"/>
                  </a:lnTo>
                  <a:lnTo>
                    <a:pt x="2827127" y="788815"/>
                  </a:lnTo>
                  <a:lnTo>
                    <a:pt x="2842258" y="812301"/>
                  </a:lnTo>
                  <a:lnTo>
                    <a:pt x="2854801" y="837205"/>
                  </a:lnTo>
                  <a:lnTo>
                    <a:pt x="2865154" y="863931"/>
                  </a:lnTo>
                  <a:lnTo>
                    <a:pt x="2873516" y="892884"/>
                  </a:lnTo>
                  <a:lnTo>
                    <a:pt x="2879688" y="924266"/>
                  </a:lnTo>
                  <a:lnTo>
                    <a:pt x="2884665" y="958483"/>
                  </a:lnTo>
                  <a:lnTo>
                    <a:pt x="2887850" y="995940"/>
                  </a:lnTo>
                  <a:lnTo>
                    <a:pt x="2889842" y="1036838"/>
                  </a:lnTo>
                  <a:lnTo>
                    <a:pt x="2890638" y="1081786"/>
                  </a:lnTo>
                  <a:lnTo>
                    <a:pt x="2890837" y="1131188"/>
                  </a:lnTo>
                  <a:lnTo>
                    <a:pt x="2890240" y="1185045"/>
                  </a:lnTo>
                  <a:lnTo>
                    <a:pt x="2889045" y="1243558"/>
                  </a:lnTo>
                  <a:lnTo>
                    <a:pt x="2887850" y="1307740"/>
                  </a:lnTo>
                  <a:lnTo>
                    <a:pt x="2886457" y="1377592"/>
                  </a:lnTo>
                  <a:lnTo>
                    <a:pt x="2885262" y="1453315"/>
                  </a:lnTo>
                  <a:lnTo>
                    <a:pt x="2884267" y="1535719"/>
                  </a:lnTo>
                  <a:lnTo>
                    <a:pt x="2883869" y="1624603"/>
                  </a:lnTo>
                  <a:lnTo>
                    <a:pt x="2884267" y="1713486"/>
                  </a:lnTo>
                  <a:lnTo>
                    <a:pt x="2885262" y="1795891"/>
                  </a:lnTo>
                  <a:lnTo>
                    <a:pt x="2886457" y="1871614"/>
                  </a:lnTo>
                  <a:lnTo>
                    <a:pt x="2887850" y="1941465"/>
                  </a:lnTo>
                  <a:lnTo>
                    <a:pt x="2889045" y="2005647"/>
                  </a:lnTo>
                  <a:lnTo>
                    <a:pt x="2890240" y="2064161"/>
                  </a:lnTo>
                  <a:lnTo>
                    <a:pt x="2890837" y="2118017"/>
                  </a:lnTo>
                  <a:lnTo>
                    <a:pt x="2890638" y="2167419"/>
                  </a:lnTo>
                  <a:lnTo>
                    <a:pt x="2889842" y="2212367"/>
                  </a:lnTo>
                  <a:lnTo>
                    <a:pt x="2887850" y="2253265"/>
                  </a:lnTo>
                  <a:lnTo>
                    <a:pt x="2884665" y="2290722"/>
                  </a:lnTo>
                  <a:lnTo>
                    <a:pt x="2879887" y="2324939"/>
                  </a:lnTo>
                  <a:lnTo>
                    <a:pt x="2873516" y="2356322"/>
                  </a:lnTo>
                  <a:lnTo>
                    <a:pt x="2865154" y="2385275"/>
                  </a:lnTo>
                  <a:lnTo>
                    <a:pt x="2854801" y="2412000"/>
                  </a:lnTo>
                  <a:lnTo>
                    <a:pt x="2842258" y="2436904"/>
                  </a:lnTo>
                  <a:lnTo>
                    <a:pt x="2827127" y="2460390"/>
                  </a:lnTo>
                  <a:lnTo>
                    <a:pt x="2809209" y="2482864"/>
                  </a:lnTo>
                  <a:lnTo>
                    <a:pt x="2788702" y="2504528"/>
                  </a:lnTo>
                  <a:lnTo>
                    <a:pt x="2764811" y="2525585"/>
                  </a:lnTo>
                  <a:lnTo>
                    <a:pt x="2737734" y="2547046"/>
                  </a:lnTo>
                  <a:lnTo>
                    <a:pt x="2707273" y="2568508"/>
                  </a:lnTo>
                  <a:lnTo>
                    <a:pt x="2672830" y="2590779"/>
                  </a:lnTo>
                  <a:lnTo>
                    <a:pt x="2634803" y="2614063"/>
                  </a:lnTo>
                  <a:lnTo>
                    <a:pt x="2592396" y="2638562"/>
                  </a:lnTo>
                  <a:lnTo>
                    <a:pt x="2545808" y="2664883"/>
                  </a:lnTo>
                  <a:lnTo>
                    <a:pt x="2494641" y="2693431"/>
                  </a:lnTo>
                  <a:lnTo>
                    <a:pt x="2439094" y="2724408"/>
                  </a:lnTo>
                  <a:lnTo>
                    <a:pt x="2378171" y="2758220"/>
                  </a:lnTo>
                  <a:lnTo>
                    <a:pt x="2312470" y="2794867"/>
                  </a:lnTo>
                  <a:lnTo>
                    <a:pt x="2241195" y="2835158"/>
                  </a:lnTo>
                  <a:lnTo>
                    <a:pt x="2164743" y="2879499"/>
                  </a:lnTo>
                  <a:lnTo>
                    <a:pt x="2088291" y="2924042"/>
                  </a:lnTo>
                  <a:lnTo>
                    <a:pt x="2018011" y="2966155"/>
                  </a:lnTo>
                  <a:lnTo>
                    <a:pt x="1953505" y="3005029"/>
                  </a:lnTo>
                  <a:lnTo>
                    <a:pt x="1894175" y="3041271"/>
                  </a:lnTo>
                  <a:lnTo>
                    <a:pt x="1839624" y="3074273"/>
                  </a:lnTo>
                  <a:lnTo>
                    <a:pt x="1789651" y="3104846"/>
                  </a:lnTo>
                  <a:lnTo>
                    <a:pt x="1743660" y="3132179"/>
                  </a:lnTo>
                  <a:lnTo>
                    <a:pt x="1701453" y="3156880"/>
                  </a:lnTo>
                  <a:lnTo>
                    <a:pt x="1662430" y="3178341"/>
                  </a:lnTo>
                  <a:lnTo>
                    <a:pt x="1626195" y="3197171"/>
                  </a:lnTo>
                  <a:lnTo>
                    <a:pt x="1592350" y="3212963"/>
                  </a:lnTo>
                  <a:lnTo>
                    <a:pt x="1560494" y="3226124"/>
                  </a:lnTo>
                  <a:lnTo>
                    <a:pt x="1530431" y="3236247"/>
                  </a:lnTo>
                  <a:lnTo>
                    <a:pt x="1501364" y="3243334"/>
                  </a:lnTo>
                  <a:lnTo>
                    <a:pt x="1473092" y="3247788"/>
                  </a:lnTo>
                  <a:lnTo>
                    <a:pt x="1445618" y="3249205"/>
                  </a:lnTo>
                  <a:lnTo>
                    <a:pt x="1417744" y="3247788"/>
                  </a:lnTo>
                  <a:lnTo>
                    <a:pt x="1389473" y="3243334"/>
                  </a:lnTo>
                  <a:lnTo>
                    <a:pt x="1360406" y="3236247"/>
                  </a:lnTo>
                  <a:lnTo>
                    <a:pt x="1330342" y="3226124"/>
                  </a:lnTo>
                  <a:lnTo>
                    <a:pt x="1298488" y="3212963"/>
                  </a:lnTo>
                  <a:lnTo>
                    <a:pt x="1264642" y="3197171"/>
                  </a:lnTo>
                  <a:lnTo>
                    <a:pt x="1228407" y="3178341"/>
                  </a:lnTo>
                  <a:lnTo>
                    <a:pt x="1189384" y="3156880"/>
                  </a:lnTo>
                  <a:lnTo>
                    <a:pt x="1147176" y="3132179"/>
                  </a:lnTo>
                  <a:lnTo>
                    <a:pt x="1101186" y="3104846"/>
                  </a:lnTo>
                  <a:lnTo>
                    <a:pt x="1051214" y="3074273"/>
                  </a:lnTo>
                  <a:lnTo>
                    <a:pt x="996662" y="3041271"/>
                  </a:lnTo>
                  <a:lnTo>
                    <a:pt x="937332" y="3005029"/>
                  </a:lnTo>
                  <a:lnTo>
                    <a:pt x="872826" y="2966155"/>
                  </a:lnTo>
                  <a:lnTo>
                    <a:pt x="802546" y="2924042"/>
                  </a:lnTo>
                  <a:lnTo>
                    <a:pt x="726094" y="2879499"/>
                  </a:lnTo>
                  <a:lnTo>
                    <a:pt x="649642" y="2835158"/>
                  </a:lnTo>
                  <a:lnTo>
                    <a:pt x="578366" y="2794867"/>
                  </a:lnTo>
                  <a:lnTo>
                    <a:pt x="512666" y="2758018"/>
                  </a:lnTo>
                  <a:lnTo>
                    <a:pt x="451743" y="2724206"/>
                  </a:lnTo>
                  <a:lnTo>
                    <a:pt x="396196" y="2693431"/>
                  </a:lnTo>
                  <a:lnTo>
                    <a:pt x="345029" y="2664883"/>
                  </a:lnTo>
                  <a:lnTo>
                    <a:pt x="298441" y="2638562"/>
                  </a:lnTo>
                  <a:lnTo>
                    <a:pt x="256233" y="2614063"/>
                  </a:lnTo>
                  <a:lnTo>
                    <a:pt x="218007" y="2590577"/>
                  </a:lnTo>
                  <a:lnTo>
                    <a:pt x="183564" y="2568508"/>
                  </a:lnTo>
                  <a:lnTo>
                    <a:pt x="153302" y="2547046"/>
                  </a:lnTo>
                  <a:lnTo>
                    <a:pt x="126026" y="2525585"/>
                  </a:lnTo>
                  <a:lnTo>
                    <a:pt x="102135" y="2504528"/>
                  </a:lnTo>
                  <a:lnTo>
                    <a:pt x="81628" y="2482864"/>
                  </a:lnTo>
                  <a:lnTo>
                    <a:pt x="63710" y="2460390"/>
                  </a:lnTo>
                  <a:lnTo>
                    <a:pt x="48579" y="2436904"/>
                  </a:lnTo>
                  <a:lnTo>
                    <a:pt x="36036" y="2412000"/>
                  </a:lnTo>
                  <a:lnTo>
                    <a:pt x="25683" y="2385275"/>
                  </a:lnTo>
                  <a:lnTo>
                    <a:pt x="17321" y="2356322"/>
                  </a:lnTo>
                  <a:lnTo>
                    <a:pt x="11149" y="2324939"/>
                  </a:lnTo>
                  <a:lnTo>
                    <a:pt x="6172" y="2290722"/>
                  </a:lnTo>
                  <a:lnTo>
                    <a:pt x="2986" y="2253265"/>
                  </a:lnTo>
                  <a:lnTo>
                    <a:pt x="995" y="2212367"/>
                  </a:lnTo>
                  <a:lnTo>
                    <a:pt x="199" y="2167419"/>
                  </a:lnTo>
                  <a:lnTo>
                    <a:pt x="0" y="2118017"/>
                  </a:lnTo>
                  <a:lnTo>
                    <a:pt x="597" y="2064161"/>
                  </a:lnTo>
                  <a:lnTo>
                    <a:pt x="1792" y="2005647"/>
                  </a:lnTo>
                  <a:lnTo>
                    <a:pt x="2986" y="1941465"/>
                  </a:lnTo>
                  <a:lnTo>
                    <a:pt x="4380" y="1871614"/>
                  </a:lnTo>
                  <a:lnTo>
                    <a:pt x="5575" y="1795891"/>
                  </a:lnTo>
                  <a:lnTo>
                    <a:pt x="6570" y="1713486"/>
                  </a:lnTo>
                  <a:lnTo>
                    <a:pt x="6968" y="1624603"/>
                  </a:lnTo>
                  <a:lnTo>
                    <a:pt x="6570" y="1535719"/>
                  </a:lnTo>
                  <a:lnTo>
                    <a:pt x="5575" y="1453315"/>
                  </a:lnTo>
                  <a:lnTo>
                    <a:pt x="4380" y="1377592"/>
                  </a:lnTo>
                  <a:lnTo>
                    <a:pt x="2986" y="1307740"/>
                  </a:lnTo>
                  <a:lnTo>
                    <a:pt x="1792" y="1243558"/>
                  </a:lnTo>
                  <a:lnTo>
                    <a:pt x="597" y="1185045"/>
                  </a:lnTo>
                  <a:lnTo>
                    <a:pt x="0" y="1131188"/>
                  </a:lnTo>
                  <a:lnTo>
                    <a:pt x="199" y="1081786"/>
                  </a:lnTo>
                  <a:lnTo>
                    <a:pt x="995" y="1036838"/>
                  </a:lnTo>
                  <a:lnTo>
                    <a:pt x="2986" y="995940"/>
                  </a:lnTo>
                  <a:lnTo>
                    <a:pt x="6172" y="958483"/>
                  </a:lnTo>
                  <a:lnTo>
                    <a:pt x="10950" y="924266"/>
                  </a:lnTo>
                  <a:lnTo>
                    <a:pt x="17321" y="892884"/>
                  </a:lnTo>
                  <a:lnTo>
                    <a:pt x="25683" y="863931"/>
                  </a:lnTo>
                  <a:lnTo>
                    <a:pt x="36036" y="837205"/>
                  </a:lnTo>
                  <a:lnTo>
                    <a:pt x="48579" y="812301"/>
                  </a:lnTo>
                  <a:lnTo>
                    <a:pt x="63710" y="788815"/>
                  </a:lnTo>
                  <a:lnTo>
                    <a:pt x="81628" y="766341"/>
                  </a:lnTo>
                  <a:lnTo>
                    <a:pt x="102135" y="744677"/>
                  </a:lnTo>
                  <a:lnTo>
                    <a:pt x="126026" y="723620"/>
                  </a:lnTo>
                  <a:lnTo>
                    <a:pt x="153103" y="702159"/>
                  </a:lnTo>
                  <a:lnTo>
                    <a:pt x="183564" y="680697"/>
                  </a:lnTo>
                  <a:lnTo>
                    <a:pt x="218007" y="658426"/>
                  </a:lnTo>
                  <a:lnTo>
                    <a:pt x="256034" y="635142"/>
                  </a:lnTo>
                  <a:lnTo>
                    <a:pt x="298441" y="610643"/>
                  </a:lnTo>
                  <a:lnTo>
                    <a:pt x="345029" y="584323"/>
                  </a:lnTo>
                  <a:lnTo>
                    <a:pt x="396196" y="555775"/>
                  </a:lnTo>
                  <a:lnTo>
                    <a:pt x="451743" y="524797"/>
                  </a:lnTo>
                  <a:lnTo>
                    <a:pt x="512666" y="490985"/>
                  </a:lnTo>
                  <a:lnTo>
                    <a:pt x="578366" y="454338"/>
                  </a:lnTo>
                  <a:lnTo>
                    <a:pt x="649642" y="414047"/>
                  </a:lnTo>
                  <a:lnTo>
                    <a:pt x="726094" y="369706"/>
                  </a:lnTo>
                  <a:lnTo>
                    <a:pt x="802546" y="325164"/>
                  </a:lnTo>
                  <a:lnTo>
                    <a:pt x="872826" y="283050"/>
                  </a:lnTo>
                  <a:lnTo>
                    <a:pt x="937332" y="244176"/>
                  </a:lnTo>
                  <a:lnTo>
                    <a:pt x="996662" y="207935"/>
                  </a:lnTo>
                  <a:lnTo>
                    <a:pt x="1051214" y="174932"/>
                  </a:lnTo>
                  <a:lnTo>
                    <a:pt x="1101186" y="144360"/>
                  </a:lnTo>
                  <a:lnTo>
                    <a:pt x="1147176" y="117027"/>
                  </a:lnTo>
                  <a:lnTo>
                    <a:pt x="1189384" y="92325"/>
                  </a:lnTo>
                  <a:lnTo>
                    <a:pt x="1228407" y="70864"/>
                  </a:lnTo>
                  <a:lnTo>
                    <a:pt x="1264642" y="52034"/>
                  </a:lnTo>
                  <a:lnTo>
                    <a:pt x="1298488" y="36242"/>
                  </a:lnTo>
                  <a:lnTo>
                    <a:pt x="1330342" y="23081"/>
                  </a:lnTo>
                  <a:lnTo>
                    <a:pt x="1360406" y="12958"/>
                  </a:lnTo>
                  <a:lnTo>
                    <a:pt x="1389473" y="5872"/>
                  </a:lnTo>
                  <a:lnTo>
                    <a:pt x="1417744" y="1417"/>
                  </a:lnTo>
                  <a:lnTo>
                    <a:pt x="1445618" y="0"/>
                  </a:lnTo>
                  <a:close/>
                </a:path>
              </a:pathLst>
            </a:custGeom>
            <a:gradFill>
              <a:gsLst>
                <a:gs pos="100000">
                  <a:schemeClr val="bg1">
                    <a:alpha val="3000"/>
                  </a:schemeClr>
                </a:gs>
                <a:gs pos="0">
                  <a:schemeClr val="bg1">
                    <a:alpha val="0"/>
                  </a:schemeClr>
                </a:gs>
              </a:gsLst>
              <a:lin ang="0" scaled="0"/>
            </a:gra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3" name="PA_矩形 12"/>
          <p:cNvSpPr/>
          <p:nvPr>
            <p:custDataLst>
              <p:tags r:id="rId2"/>
            </p:custDataLst>
          </p:nvPr>
        </p:nvSpPr>
        <p:spPr>
          <a:xfrm>
            <a:off x="1666906" y="4700321"/>
            <a:ext cx="8639144" cy="1089529"/>
          </a:xfrm>
          <a:prstGeom prst="rect">
            <a:avLst/>
          </a:prstGeom>
        </p:spPr>
        <p:txBody>
          <a:bodyPr wrap="square">
            <a:spAutoFit/>
          </a:bodyPr>
          <a:lstStyle/>
          <a:p>
            <a:pPr>
              <a:lnSpc>
                <a:spcPct val="120000"/>
              </a:lnSpc>
            </a:pPr>
            <a:r>
              <a:rPr lang="en-US" dirty="0">
                <a:solidFill>
                  <a:schemeClr val="bg1"/>
                </a:solidFill>
                <a:latin typeface="Segoe UI Light" panose="020B0502040204020203" pitchFamily="34" charset="0"/>
                <a:cs typeface="Segoe UI Light" panose="020B0502040204020203" pitchFamily="34" charset="0"/>
              </a:rPr>
              <a:t>A wonderful serenity has taken possession of my entire soul, like these sweet mornings of spring which I enjoy with my whole heart. I am alone, and feel the charm of existence in this spot, which was created for the bliss of souls like mine.</a:t>
            </a:r>
            <a:endParaRPr lang="id-ID" dirty="0">
              <a:solidFill>
                <a:schemeClr val="bg1"/>
              </a:solidFill>
              <a:latin typeface="Segoe UI Light" panose="020B0502040204020203" pitchFamily="34" charset="0"/>
              <a:cs typeface="Segoe UI Light" panose="020B0502040204020203" pitchFamily="34" charset="0"/>
            </a:endParaRPr>
          </a:p>
        </p:txBody>
      </p:sp>
      <p:grpSp>
        <p:nvGrpSpPr>
          <p:cNvPr id="2" name="PA_组合 1"/>
          <p:cNvGrpSpPr/>
          <p:nvPr>
            <p:custDataLst>
              <p:tags r:id="rId3"/>
            </p:custDataLst>
          </p:nvPr>
        </p:nvGrpSpPr>
        <p:grpSpPr>
          <a:xfrm>
            <a:off x="1526388" y="1650530"/>
            <a:ext cx="9370579" cy="3016210"/>
            <a:chOff x="1526388" y="1650530"/>
            <a:chExt cx="9370579" cy="3016210"/>
          </a:xfrm>
        </p:grpSpPr>
        <p:sp>
          <p:nvSpPr>
            <p:cNvPr id="15" name="TextBox 14"/>
            <p:cNvSpPr txBox="1"/>
            <p:nvPr/>
          </p:nvSpPr>
          <p:spPr>
            <a:xfrm>
              <a:off x="1526388" y="2019862"/>
              <a:ext cx="9370579" cy="2646878"/>
            </a:xfrm>
            <a:prstGeom prst="rect">
              <a:avLst/>
            </a:prstGeom>
            <a:noFill/>
          </p:spPr>
          <p:txBody>
            <a:bodyPr wrap="square" rtlCol="0">
              <a:spAutoFit/>
            </a:bodyPr>
            <a:lstStyle/>
            <a:p>
              <a:r>
                <a:rPr lang="zh-CN" altLang="en-US" sz="16600" dirty="0">
                  <a:solidFill>
                    <a:schemeClr val="bg1"/>
                  </a:solidFill>
                  <a:latin typeface="方正幼线简体" panose="03000509000000000000" pitchFamily="65" charset="-122"/>
                  <a:ea typeface="方正幼线简体" panose="03000509000000000000" pitchFamily="65" charset="-122"/>
                  <a:cs typeface="Liberation Sans" panose="020B0604020202020204" pitchFamily="34" charset="0"/>
                </a:rPr>
                <a:t>感谢观阅</a:t>
              </a:r>
              <a:endParaRPr lang="id-ID" sz="16600" dirty="0">
                <a:solidFill>
                  <a:schemeClr val="bg1"/>
                </a:solidFill>
                <a:latin typeface="方正幼线简体" panose="03000509000000000000" pitchFamily="65" charset="-122"/>
                <a:ea typeface="方正幼线简体" panose="03000509000000000000" pitchFamily="65" charset="-122"/>
                <a:cs typeface="Liberation Sans" panose="020B0604020202020204" pitchFamily="34" charset="0"/>
              </a:endParaRPr>
            </a:p>
          </p:txBody>
        </p:sp>
        <p:sp>
          <p:nvSpPr>
            <p:cNvPr id="16" name="TextBox 15"/>
            <p:cNvSpPr txBox="1"/>
            <p:nvPr/>
          </p:nvSpPr>
          <p:spPr>
            <a:xfrm>
              <a:off x="1850238" y="1650530"/>
              <a:ext cx="3990161" cy="369332"/>
            </a:xfrm>
            <a:prstGeom prst="rect">
              <a:avLst/>
            </a:prstGeom>
            <a:noFill/>
          </p:spPr>
          <p:txBody>
            <a:bodyPr wrap="square" rtlCol="0">
              <a:spAutoFit/>
            </a:bodyPr>
            <a:lstStyle/>
            <a:p>
              <a:r>
                <a:rPr lang="en-US" spc="600" dirty="0">
                  <a:solidFill>
                    <a:schemeClr val="bg1">
                      <a:lumMod val="95000"/>
                    </a:schemeClr>
                  </a:solidFill>
                  <a:latin typeface="Montserrat" panose="00000500000000000000" pitchFamily="50" charset="0"/>
                  <a:ea typeface="Roboto Medium" panose="02000000000000000000" pitchFamily="2" charset="0"/>
                  <a:cs typeface="Segoe UI" panose="020B0502040204020203" pitchFamily="34" charset="0"/>
                </a:rPr>
                <a:t>TITLE HERE</a:t>
              </a:r>
              <a:endParaRPr lang="id-ID" spc="600" dirty="0">
                <a:solidFill>
                  <a:schemeClr val="bg1">
                    <a:lumMod val="95000"/>
                  </a:schemeClr>
                </a:solidFill>
                <a:latin typeface="Montserrat" panose="00000500000000000000" pitchFamily="50" charset="0"/>
                <a:ea typeface="Roboto Medium" panose="02000000000000000000" pitchFamily="2" charset="0"/>
                <a:cs typeface="Segoe UI" panose="020B0502040204020203"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9495842-4FF2-41BA-B8F9-D3BF674A4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725617"/>
            <a:ext cx="6686934" cy="37714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2F316E-8D51-49F2-AB55-719433F18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518" y="5306597"/>
            <a:ext cx="7024179" cy="52505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41BBDBC-D8B5-4361-ADDD-5B486BECF852}"/>
              </a:ext>
            </a:extLst>
          </p:cNvPr>
          <p:cNvSpPr txBox="1"/>
          <p:nvPr/>
        </p:nvSpPr>
        <p:spPr>
          <a:xfrm>
            <a:off x="9738519" y="1004341"/>
            <a:ext cx="8324629" cy="8956298"/>
          </a:xfrm>
          <a:prstGeom prst="rect">
            <a:avLst/>
          </a:prstGeom>
          <a:noFill/>
        </p:spPr>
        <p:txBody>
          <a:bodyPr wrap="square" rtlCol="0">
            <a:spAutoFit/>
          </a:bodyPr>
          <a:lstStyle/>
          <a:p>
            <a:r>
              <a:rPr lang="zh-CN" altLang="en-US" sz="3600" b="0" i="0" dirty="0">
                <a:solidFill>
                  <a:srgbClr val="323232"/>
                </a:solidFill>
                <a:effectLst/>
                <a:latin typeface="华文细黑" panose="02010600040101010101" pitchFamily="2" charset="-122"/>
                <a:ea typeface="华文细黑" panose="02010600040101010101" pitchFamily="2" charset="-122"/>
              </a:rPr>
              <a:t>当代大学生的消费具有两个主要特点：第一，个性化；第二，多元化。这种多元化主要体现在以下几个方面：首先，早熟型消费。具体指的就是好多大学生的消费行为已经完全超过了自己可以承受的范围；其次，畸形型消费。具体指的就是消费内容变得越来越多样化，而且好多大学生都十分热衷于高档消费项目；再次，豪华型消费。有一些大学生在消费过程中，没有考虑自己的实际情况，对于那些非常奢侈的消费行为比较青睐；最后，炫耀型消费。具体指的就是有一些大学生存在一定的攀比心理，在这种心理的引导之下比较容易出现不合适的消费行为，这种行为主要是为了满足自己的虚榮心。</a:t>
            </a:r>
            <a:endParaRPr lang="zh-CN" altLang="en-US" sz="36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501658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8C040DA-CD15-4668-8B18-D49D34ECC1EE}"/>
              </a:ext>
            </a:extLst>
          </p:cNvPr>
          <p:cNvSpPr txBox="1"/>
          <p:nvPr/>
        </p:nvSpPr>
        <p:spPr>
          <a:xfrm>
            <a:off x="2098623" y="3207895"/>
            <a:ext cx="16534151" cy="6740307"/>
          </a:xfrm>
          <a:prstGeom prst="rect">
            <a:avLst/>
          </a:prstGeom>
          <a:noFill/>
        </p:spPr>
        <p:txBody>
          <a:bodyPr wrap="square" rtlCol="0">
            <a:spAutoFit/>
          </a:bodyPr>
          <a:lstStyle/>
          <a:p>
            <a:pPr indent="304800" algn="just"/>
            <a:r>
              <a:rPr lang="zh-CN" altLang="zh-CN" sz="3600" kern="100" dirty="0">
                <a:effectLst/>
                <a:latin typeface="等线" panose="02010600030101010101" pitchFamily="2" charset="-122"/>
                <a:ea typeface="宋体" panose="02010600030101010101" pitchFamily="2" charset="-122"/>
                <a:cs typeface="Times New Roman" panose="02020603050405020304" pitchFamily="18" charset="0"/>
              </a:rPr>
              <a:t>随着时间的推移，不少大学生实现了生活费自由，开始步入自主消费的时代。与社会生活接轨的同时，我们的消费观开始被雕刻、被塑造。而在一座雕塑形成之初，任何推、揉、按、压都将有可能改变雕塑的全貌。本次调研旨在通过对大学生日常消费情况的调查，分析大学生的消费心理，探索大学生普遍的消费观，进而引导大学生树立正确的消费观。</a:t>
            </a:r>
            <a:endPar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3600" kern="100" dirty="0">
                <a:effectLst/>
                <a:latin typeface="等线" panose="02010600030101010101" pitchFamily="2" charset="-122"/>
                <a:ea typeface="宋体" panose="02010600030101010101" pitchFamily="2" charset="-122"/>
                <a:cs typeface="Times New Roman" panose="02020603050405020304" pitchFamily="18" charset="0"/>
              </a:rPr>
              <a:t>消费观是指人们对消费水平、消费方式等问题的总的态度和总的看法。作为一种观念，消费观是社会经济现实在人们头脑中的反映，但它一旦形成又会反作用于社会经济，并对其产生深刻的影响。而大学生作为特殊的消费群体，在这一时期形成的道德观念可能会影响他一生的消费行为，并且与其人生观、价值观的形成有密切联系。其次，在目前借贷事故频发的状况下，大学生消费已经引起了社会的广泛关注，因此，我们有必要调查分析当代大学生的消费观，以确立正确的消费观念，建立合理的生活方式，并以此促进社会经济的健康运行和持续发展。</a:t>
            </a:r>
            <a:endPar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2A18DFA-D2F7-4C2D-B48C-F98E71821162}"/>
              </a:ext>
            </a:extLst>
          </p:cNvPr>
          <p:cNvSpPr txBox="1"/>
          <p:nvPr/>
        </p:nvSpPr>
        <p:spPr>
          <a:xfrm>
            <a:off x="6370821" y="1244182"/>
            <a:ext cx="6745572" cy="1200329"/>
          </a:xfrm>
          <a:prstGeom prst="rect">
            <a:avLst/>
          </a:prstGeom>
          <a:noFill/>
        </p:spPr>
        <p:txBody>
          <a:bodyPr wrap="square" rtlCol="0">
            <a:spAutoFit/>
          </a:bodyPr>
          <a:lstStyle/>
          <a:p>
            <a:r>
              <a:rPr lang="zh-CN" altLang="en-US" sz="7200" dirty="0"/>
              <a:t>调研背景与目的</a:t>
            </a:r>
          </a:p>
        </p:txBody>
      </p:sp>
    </p:spTree>
    <p:extLst>
      <p:ext uri="{BB962C8B-B14F-4D97-AF65-F5344CB8AC3E}">
        <p14:creationId xmlns:p14="http://schemas.microsoft.com/office/powerpoint/2010/main" val="1090924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0" y="0"/>
            <a:ext cx="19476720" cy="10972800"/>
          </a:xfrm>
          <a:prstGeom prst="rect">
            <a:avLst/>
          </a:prstGeom>
        </p:spPr>
      </p:pic>
      <p:pic>
        <p:nvPicPr>
          <p:cNvPr id="15" name="图片 14"/>
          <p:cNvPicPr>
            <a:picLocks noChangeAspect="1"/>
          </p:cNvPicPr>
          <p:nvPr/>
        </p:nvPicPr>
        <p:blipFill>
          <a:blip r:embed="rId3"/>
          <a:stretch>
            <a:fillRect/>
          </a:stretch>
        </p:blipFill>
        <p:spPr>
          <a:xfrm>
            <a:off x="-1886119" y="-3377417"/>
            <a:ext cx="15925504" cy="15083807"/>
          </a:xfrm>
          <a:prstGeom prst="rect">
            <a:avLst/>
          </a:prstGeom>
        </p:spPr>
      </p:pic>
      <p:sp>
        <p:nvSpPr>
          <p:cNvPr id="5" name="矩形 4"/>
          <p:cNvSpPr/>
          <p:nvPr/>
        </p:nvSpPr>
        <p:spPr>
          <a:xfrm>
            <a:off x="4976016" y="3379656"/>
            <a:ext cx="12297223" cy="1569660"/>
          </a:xfrm>
          <a:prstGeom prst="rect">
            <a:avLst/>
          </a:prstGeom>
          <a:noFill/>
        </p:spPr>
        <p:txBody>
          <a:bodyPr wrap="square" lIns="91440" tIns="45720" rIns="91440" bIns="45720">
            <a:spAutoFit/>
          </a:bodyPr>
          <a:lstStyle/>
          <a:p>
            <a:pPr algn="ctr"/>
            <a:r>
              <a:rPr lang="zh-CN" altLang="en-US" sz="9600" b="1" spc="50" dirty="0">
                <a:ln w="9525" cmpd="sng">
                  <a:solidFill>
                    <a:schemeClr val="accent1"/>
                  </a:solidFill>
                  <a:prstDash val="solid"/>
                </a:ln>
                <a:solidFill>
                  <a:srgbClr val="70AD47">
                    <a:tint val="1000"/>
                  </a:srgbClr>
                </a:solidFill>
                <a:effectLst>
                  <a:glow rad="38100">
                    <a:schemeClr val="accent1">
                      <a:alpha val="40000"/>
                    </a:schemeClr>
                  </a:glow>
                </a:effectLst>
              </a:rPr>
              <a:t>第一部分   数据分析</a:t>
            </a:r>
          </a:p>
        </p:txBody>
      </p:sp>
      <p:pic>
        <p:nvPicPr>
          <p:cNvPr id="8" name="图片占位符 7"/>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l="-2941" t="-192" r="-1403" b="33499"/>
          <a:stretch>
            <a:fillRect/>
          </a:stretch>
        </p:blipFill>
        <p:spPr>
          <a:xfrm>
            <a:off x="1019904" y="0"/>
            <a:ext cx="3956112" cy="10615813"/>
          </a:xfrm>
          <a:custGeom>
            <a:avLst/>
            <a:gdLst>
              <a:gd name="connsiteX0" fmla="*/ 0 w 2051050"/>
              <a:gd name="connsiteY0" fmla="*/ 0 h 3625850"/>
              <a:gd name="connsiteX1" fmla="*/ 2051050 w 2051050"/>
              <a:gd name="connsiteY1" fmla="*/ 0 h 3625850"/>
              <a:gd name="connsiteX2" fmla="*/ 2051050 w 2051050"/>
              <a:gd name="connsiteY2" fmla="*/ 3625850 h 3625850"/>
              <a:gd name="connsiteX3" fmla="*/ 0 w 2051050"/>
              <a:gd name="connsiteY3" fmla="*/ 3625850 h 3625850"/>
            </a:gdLst>
            <a:ahLst/>
            <a:cxnLst>
              <a:cxn ang="0">
                <a:pos x="connsiteX0" y="connsiteY0"/>
              </a:cxn>
              <a:cxn ang="0">
                <a:pos x="connsiteX1" y="connsiteY1"/>
              </a:cxn>
              <a:cxn ang="0">
                <a:pos x="connsiteX2" y="connsiteY2"/>
              </a:cxn>
              <a:cxn ang="0">
                <a:pos x="connsiteX3" y="connsiteY3"/>
              </a:cxn>
            </a:cxnLst>
            <a:rect l="l" t="t" r="r" b="b"/>
            <a:pathLst>
              <a:path w="2051050" h="3625850">
                <a:moveTo>
                  <a:pt x="0" y="0"/>
                </a:moveTo>
                <a:lnTo>
                  <a:pt x="2051050" y="0"/>
                </a:lnTo>
                <a:lnTo>
                  <a:pt x="2051050" y="3625850"/>
                </a:lnTo>
                <a:lnTo>
                  <a:pt x="0" y="3625850"/>
                </a:lnTo>
                <a:close/>
              </a:path>
            </a:pathLst>
          </a:cu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974" y="536043"/>
            <a:ext cx="4543773" cy="8552985"/>
          </a:xfrm>
          <a:prstGeom prst="rect">
            <a:avLst/>
          </a:prstGeom>
        </p:spPr>
      </p:pic>
      <p:pic>
        <p:nvPicPr>
          <p:cNvPr id="3" name="图片 2"/>
          <p:cNvPicPr>
            <a:picLocks noChangeAspect="1"/>
          </p:cNvPicPr>
          <p:nvPr/>
        </p:nvPicPr>
        <p:blipFill>
          <a:blip r:embed="rId4"/>
          <a:stretch>
            <a:fillRect/>
          </a:stretch>
        </p:blipFill>
        <p:spPr>
          <a:xfrm>
            <a:off x="178214" y="619443"/>
            <a:ext cx="4980864" cy="8559526"/>
          </a:xfrm>
          <a:prstGeom prst="rect">
            <a:avLst/>
          </a:prstGeom>
        </p:spPr>
      </p:pic>
      <p:sp>
        <p:nvSpPr>
          <p:cNvPr id="4" name="文本框 3"/>
          <p:cNvSpPr txBox="1"/>
          <p:nvPr/>
        </p:nvSpPr>
        <p:spPr>
          <a:xfrm>
            <a:off x="11084313" y="3129491"/>
            <a:ext cx="8013156" cy="3108543"/>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  第一二题为针对调查对象身份的基础性问题。</a:t>
            </a:r>
            <a:endParaRPr lang="en-US" altLang="zh-CN" sz="2800" dirty="0">
              <a:latin typeface="仿宋" panose="02010609060101010101" pitchFamily="49" charset="-122"/>
              <a:ea typeface="仿宋" panose="02010609060101010101" pitchFamily="49" charset="-122"/>
            </a:endParaRPr>
          </a:p>
          <a:p>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  从中可见，我们本次调研，男女数量较为均等，代表性强。</a:t>
            </a:r>
            <a:endParaRPr lang="en-US" altLang="zh-CN" sz="2800" dirty="0">
              <a:latin typeface="仿宋" panose="02010609060101010101" pitchFamily="49" charset="-122"/>
              <a:ea typeface="仿宋" panose="02010609060101010101" pitchFamily="49" charset="-122"/>
            </a:endParaRPr>
          </a:p>
          <a:p>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  其次，我们的调研主体为大一新生，但其他各年级也有参与。</a:t>
            </a:r>
          </a:p>
        </p:txBody>
      </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71" y="501805"/>
            <a:ext cx="5379209" cy="9969190"/>
          </a:xfrm>
          <a:prstGeom prst="rect">
            <a:avLst/>
          </a:prstGeom>
        </p:spPr>
      </p:pic>
      <p:sp>
        <p:nvSpPr>
          <p:cNvPr id="4" name="文本框 3"/>
          <p:cNvSpPr txBox="1"/>
          <p:nvPr/>
        </p:nvSpPr>
        <p:spPr>
          <a:xfrm>
            <a:off x="7616283" y="1412862"/>
            <a:ext cx="11451937" cy="8463855"/>
          </a:xfrm>
          <a:prstGeom prst="rect">
            <a:avLst/>
          </a:prstGeom>
          <a:noFill/>
        </p:spPr>
        <p:txBody>
          <a:bodyPr wrap="square">
            <a:spAutoFit/>
          </a:bodyPr>
          <a:lstStyle/>
          <a:p>
            <a:r>
              <a:rPr lang="en-US" altLang="zh-CN" sz="3200" dirty="0">
                <a:latin typeface="仿宋" panose="02010609060101010101" pitchFamily="49" charset="-122"/>
                <a:ea typeface="仿宋" panose="02010609060101010101" pitchFamily="49" charset="-122"/>
              </a:rPr>
              <a:t>1.</a:t>
            </a:r>
            <a:r>
              <a:rPr lang="zh-CN" altLang="en-US" sz="3200" dirty="0">
                <a:latin typeface="仿宋" panose="02010609060101010101" pitchFamily="49" charset="-122"/>
                <a:ea typeface="仿宋" panose="02010609060101010101" pitchFamily="49" charset="-122"/>
              </a:rPr>
              <a:t>从暂有数据来看，超半数的大学生目前无明确规划消费的习惯，且时常会因外界因素如商业鼓吹，活动促销，攀比心理等产生冲动性消费的倾向</a:t>
            </a:r>
            <a:r>
              <a:rPr lang="en-US" altLang="zh-CN" sz="3200" dirty="0">
                <a:latin typeface="仿宋" panose="02010609060101010101" pitchFamily="49" charset="-122"/>
                <a:ea typeface="仿宋" panose="02010609060101010101" pitchFamily="49" charset="-122"/>
              </a:rPr>
              <a:t>.</a:t>
            </a:r>
            <a:endParaRPr lang="zh-CN" altLang="en-US" sz="3200" dirty="0">
              <a:latin typeface="仿宋" panose="02010609060101010101" pitchFamily="49" charset="-122"/>
              <a:ea typeface="仿宋" panose="02010609060101010101" pitchFamily="49" charset="-122"/>
            </a:endParaRPr>
          </a:p>
          <a:p>
            <a:pPr algn="r"/>
            <a:r>
              <a:rPr lang="en-US" altLang="zh-CN" sz="3200" dirty="0">
                <a:latin typeface="仿宋" panose="02010609060101010101" pitchFamily="49" charset="-122"/>
                <a:ea typeface="仿宋" panose="02010609060101010101" pitchFamily="49" charset="-122"/>
              </a:rPr>
              <a:t>By </a:t>
            </a:r>
            <a:r>
              <a:rPr lang="zh-CN" altLang="en-US" sz="3200" dirty="0">
                <a:latin typeface="仿宋" panose="02010609060101010101" pitchFamily="49" charset="-122"/>
                <a:ea typeface="仿宋" panose="02010609060101010101" pitchFamily="49" charset="-122"/>
              </a:rPr>
              <a:t>严中圣</a:t>
            </a:r>
            <a:endParaRPr lang="en-US" altLang="zh-CN" sz="3200" dirty="0">
              <a:latin typeface="仿宋" panose="02010609060101010101" pitchFamily="49" charset="-122"/>
              <a:ea typeface="仿宋" panose="02010609060101010101" pitchFamily="49" charset="-122"/>
            </a:endParaRPr>
          </a:p>
          <a:p>
            <a:r>
              <a:rPr lang="en-US" altLang="zh-CN" sz="3200" dirty="0">
                <a:latin typeface="仿宋" panose="02010609060101010101" pitchFamily="49" charset="-122"/>
                <a:ea typeface="仿宋" panose="02010609060101010101" pitchFamily="49" charset="-122"/>
              </a:rPr>
              <a:t>2.</a:t>
            </a:r>
            <a:r>
              <a:rPr lang="zh-CN" altLang="en-US" sz="3200" dirty="0">
                <a:latin typeface="仿宋" panose="02010609060101010101" pitchFamily="49" charset="-122"/>
                <a:ea typeface="仿宋" panose="02010609060101010101" pitchFamily="49" charset="-122"/>
              </a:rPr>
              <a:t>高达</a:t>
            </a:r>
            <a:r>
              <a:rPr lang="en-US" altLang="zh-CN" sz="3200" dirty="0">
                <a:latin typeface="仿宋" panose="02010609060101010101" pitchFamily="49" charset="-122"/>
                <a:ea typeface="仿宋" panose="02010609060101010101" pitchFamily="49" charset="-122"/>
              </a:rPr>
              <a:t>94%</a:t>
            </a:r>
            <a:r>
              <a:rPr lang="zh-CN" altLang="en-US" sz="3200" dirty="0">
                <a:latin typeface="仿宋" panose="02010609060101010101" pitchFamily="49" charset="-122"/>
                <a:ea typeface="仿宋" panose="02010609060101010101" pitchFamily="49" charset="-122"/>
              </a:rPr>
              <a:t>的大学生或多或少都存在冲动型消费问题，说明大学生普遍容易受到外界环境诱导，从而进行无意识、无计划的不理智消费，这一点从侧面说明当代大学生心境变化剧烈，对新产品有浓厚兴趣，较多考虑商品外观和个人兴趣，易受广告宣传的影响，活泼好动，注意力易转移，兴趣易变，审美意识强，易受商品外观和包装的影响。</a:t>
            </a:r>
          </a:p>
          <a:p>
            <a:r>
              <a:rPr lang="zh-CN" altLang="en-US" sz="3200" dirty="0">
                <a:latin typeface="仿宋" panose="02010609060101010101" pitchFamily="49" charset="-122"/>
                <a:ea typeface="仿宋" panose="02010609060101010101" pitchFamily="49" charset="-122"/>
              </a:rPr>
              <a:t>提供的解决方法：每次消费前先思考十秒钟，想清楚自己是否真的需要，它的价格是否与它的价值相匹配。</a:t>
            </a:r>
            <a:endParaRPr lang="en-US" altLang="zh-CN" sz="3200" dirty="0">
              <a:latin typeface="仿宋" panose="02010609060101010101" pitchFamily="49" charset="-122"/>
              <a:ea typeface="仿宋" panose="02010609060101010101" pitchFamily="49" charset="-122"/>
            </a:endParaRPr>
          </a:p>
          <a:p>
            <a:pPr algn="r"/>
            <a:r>
              <a:rPr lang="en-US" altLang="zh-CN" sz="3200" dirty="0">
                <a:latin typeface="仿宋" panose="02010609060101010101" pitchFamily="49" charset="-122"/>
                <a:ea typeface="仿宋" panose="02010609060101010101" pitchFamily="49" charset="-122"/>
              </a:rPr>
              <a:t>By </a:t>
            </a:r>
            <a:r>
              <a:rPr lang="zh-CN" altLang="en-US" sz="3200" dirty="0">
                <a:latin typeface="仿宋" panose="02010609060101010101" pitchFamily="49" charset="-122"/>
                <a:ea typeface="仿宋" panose="02010609060101010101" pitchFamily="49" charset="-122"/>
              </a:rPr>
              <a:t>王枭</a:t>
            </a:r>
            <a:endParaRPr lang="en-US" altLang="zh-CN" sz="3200" dirty="0">
              <a:latin typeface="仿宋" panose="02010609060101010101" pitchFamily="49" charset="-122"/>
              <a:ea typeface="仿宋" panose="02010609060101010101" pitchFamily="49" charset="-122"/>
            </a:endParaRPr>
          </a:p>
          <a:p>
            <a:r>
              <a:rPr lang="en-US" altLang="zh-CN" sz="3200" dirty="0">
                <a:latin typeface="仿宋" panose="02010609060101010101" pitchFamily="49" charset="-122"/>
                <a:ea typeface="仿宋" panose="02010609060101010101" pitchFamily="49" charset="-122"/>
              </a:rPr>
              <a:t>3.</a:t>
            </a:r>
            <a:r>
              <a:rPr lang="zh-CN" altLang="en-US" sz="3200" dirty="0">
                <a:latin typeface="仿宋" panose="02010609060101010101" pitchFamily="49" charset="-122"/>
                <a:ea typeface="仿宋" panose="02010609060101010101" pitchFamily="49" charset="-122"/>
              </a:rPr>
              <a:t>调查发现，</a:t>
            </a:r>
            <a:r>
              <a:rPr lang="en-US" altLang="zh-CN" sz="3200" dirty="0">
                <a:latin typeface="仿宋" panose="02010609060101010101" pitchFamily="49" charset="-122"/>
                <a:ea typeface="仿宋" panose="02010609060101010101" pitchFamily="49" charset="-122"/>
              </a:rPr>
              <a:t>218</a:t>
            </a:r>
            <a:r>
              <a:rPr lang="zh-CN" altLang="en-US" sz="3200" dirty="0">
                <a:latin typeface="仿宋" panose="02010609060101010101" pitchFamily="49" charset="-122"/>
                <a:ea typeface="仿宋" panose="02010609060101010101" pitchFamily="49" charset="-122"/>
              </a:rPr>
              <a:t>人中偶尔冲动性消费的人占比较大，而从来没有冲动性消费的人非常少，可见当代大学生存在冲动性消费现象。</a:t>
            </a:r>
            <a:endParaRPr lang="en-US" altLang="zh-CN" sz="3200" dirty="0">
              <a:latin typeface="仿宋" panose="02010609060101010101" pitchFamily="49" charset="-122"/>
              <a:ea typeface="仿宋" panose="02010609060101010101" pitchFamily="49" charset="-122"/>
            </a:endParaRPr>
          </a:p>
          <a:p>
            <a:pPr algn="r"/>
            <a:r>
              <a:rPr lang="en-US" altLang="zh-CN" sz="3200" dirty="0">
                <a:latin typeface="仿宋" panose="02010609060101010101" pitchFamily="49" charset="-122"/>
                <a:ea typeface="仿宋" panose="02010609060101010101" pitchFamily="49" charset="-122"/>
              </a:rPr>
              <a:t>By </a:t>
            </a:r>
            <a:r>
              <a:rPr lang="zh-CN" altLang="en-US" sz="3200" dirty="0">
                <a:latin typeface="仿宋" panose="02010609060101010101" pitchFamily="49" charset="-122"/>
                <a:ea typeface="仿宋" panose="02010609060101010101" pitchFamily="49" charset="-122"/>
              </a:rPr>
              <a:t>匡芷媛</a:t>
            </a:r>
          </a:p>
        </p:txBody>
      </p:sp>
      <p:sp>
        <p:nvSpPr>
          <p:cNvPr id="3" name="文本框 2"/>
          <p:cNvSpPr txBox="1"/>
          <p:nvPr/>
        </p:nvSpPr>
        <p:spPr>
          <a:xfrm>
            <a:off x="7616283" y="1182030"/>
            <a:ext cx="9835376" cy="461665"/>
          </a:xfrm>
          <a:prstGeom prst="rect">
            <a:avLst/>
          </a:prstGeom>
          <a:noFill/>
        </p:spPr>
        <p:txBody>
          <a:bodyPr wrap="square" rtlCol="0">
            <a:spAutoFit/>
          </a:bodyPr>
          <a:lstStyle/>
          <a:p>
            <a:pPr algn="r"/>
            <a:endParaRPr lang="zh-CN" altLang="en-US" sz="2400" dirty="0">
              <a:latin typeface="仿宋" panose="02010609060101010101" pitchFamily="49" charset="-122"/>
              <a:ea typeface="仿宋" panose="02010609060101010101" pitchFamily="49" charset="-122"/>
            </a:endParaRPr>
          </a:p>
        </p:txBody>
      </p:sp>
      <p:sp>
        <p:nvSpPr>
          <p:cNvPr id="6" name="矩形 5"/>
          <p:cNvSpPr/>
          <p:nvPr/>
        </p:nvSpPr>
        <p:spPr>
          <a:xfrm>
            <a:off x="6719105" y="2477572"/>
            <a:ext cx="897178" cy="4247317"/>
          </a:xfrm>
          <a:prstGeom prst="rect">
            <a:avLst/>
          </a:prstGeom>
          <a:noFill/>
        </p:spPr>
        <p:txBody>
          <a:bodyPr wrap="square" lIns="91440" tIns="45720" rIns="91440" bIns="45720">
            <a:spAutoFit/>
          </a:bodyPr>
          <a:lstStyle/>
          <a:p>
            <a:pPr algn="ct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关于这道题</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922" y="474377"/>
            <a:ext cx="5657711" cy="9994066"/>
          </a:xfrm>
          <a:prstGeom prst="rect">
            <a:avLst/>
          </a:prstGeom>
        </p:spPr>
      </p:pic>
      <p:sp>
        <p:nvSpPr>
          <p:cNvPr id="4" name="文本框 3"/>
          <p:cNvSpPr txBox="1"/>
          <p:nvPr/>
        </p:nvSpPr>
        <p:spPr>
          <a:xfrm>
            <a:off x="540879" y="2233535"/>
            <a:ext cx="8213375" cy="6001643"/>
          </a:xfrm>
          <a:prstGeom prst="rect">
            <a:avLst/>
          </a:prstGeom>
          <a:noFill/>
        </p:spPr>
        <p:txBody>
          <a:bodyPr wrap="square">
            <a:spAutoFit/>
          </a:bodyPr>
          <a:lstStyle/>
          <a:p>
            <a:r>
              <a:rPr lang="zh-CN" altLang="en-US" sz="3200" dirty="0">
                <a:latin typeface="仿宋" panose="02010609060101010101" pitchFamily="49" charset="-122"/>
                <a:ea typeface="仿宋" panose="02010609060101010101" pitchFamily="49" charset="-122"/>
              </a:rPr>
              <a:t>分析：</a:t>
            </a:r>
            <a:endParaRPr lang="en-US" altLang="zh-CN" sz="3200" dirty="0">
              <a:latin typeface="仿宋" panose="02010609060101010101" pitchFamily="49" charset="-122"/>
              <a:ea typeface="仿宋" panose="02010609060101010101" pitchFamily="49" charset="-122"/>
            </a:endParaRPr>
          </a:p>
          <a:p>
            <a:r>
              <a:rPr lang="en-US" altLang="zh-CN" sz="3200" dirty="0">
                <a:latin typeface="仿宋" panose="02010609060101010101" pitchFamily="49" charset="-122"/>
                <a:ea typeface="仿宋" panose="02010609060101010101" pitchFamily="49" charset="-122"/>
              </a:rPr>
              <a:t>1.</a:t>
            </a:r>
            <a:r>
              <a:rPr lang="zh-CN" altLang="en-US" sz="3200" dirty="0">
                <a:latin typeface="仿宋" panose="02010609060101010101" pitchFamily="49" charset="-122"/>
                <a:ea typeface="仿宋" panose="02010609060101010101" pitchFamily="49" charset="-122"/>
              </a:rPr>
              <a:t>约三分之二大学生不记录或仅记录部分消费情况</a:t>
            </a:r>
            <a:r>
              <a:rPr lang="en-US" altLang="zh-CN" sz="3200" dirty="0">
                <a:latin typeface="仿宋" panose="02010609060101010101" pitchFamily="49" charset="-122"/>
                <a:ea typeface="仿宋" panose="02010609060101010101" pitchFamily="49" charset="-122"/>
              </a:rPr>
              <a:t>——</a:t>
            </a:r>
            <a:r>
              <a:rPr lang="zh-CN" altLang="en-US" sz="3200" dirty="0">
                <a:latin typeface="仿宋" panose="02010609060101010101" pitchFamily="49" charset="-122"/>
                <a:ea typeface="仿宋" panose="02010609060101010101" pitchFamily="49" charset="-122"/>
              </a:rPr>
              <a:t>大部分大学生不会有规划且全面地做消费记录。</a:t>
            </a:r>
            <a:endParaRPr lang="en-US" altLang="zh-CN" sz="3200" dirty="0">
              <a:latin typeface="仿宋" panose="02010609060101010101" pitchFamily="49" charset="-122"/>
              <a:ea typeface="仿宋" panose="02010609060101010101" pitchFamily="49" charset="-122"/>
            </a:endParaRPr>
          </a:p>
          <a:p>
            <a:pPr algn="r"/>
            <a:r>
              <a:rPr lang="en-US" altLang="zh-CN" sz="3200" dirty="0">
                <a:latin typeface="仿宋" panose="02010609060101010101" pitchFamily="49" charset="-122"/>
                <a:ea typeface="仿宋" panose="02010609060101010101" pitchFamily="49" charset="-122"/>
              </a:rPr>
              <a:t>By </a:t>
            </a:r>
            <a:r>
              <a:rPr lang="zh-CN" altLang="en-US" sz="3200" dirty="0">
                <a:latin typeface="仿宋" panose="02010609060101010101" pitchFamily="49" charset="-122"/>
                <a:ea typeface="仿宋" panose="02010609060101010101" pitchFamily="49" charset="-122"/>
              </a:rPr>
              <a:t>万星岑</a:t>
            </a:r>
            <a:endParaRPr lang="en-US" altLang="zh-CN" sz="3200" dirty="0">
              <a:latin typeface="仿宋" panose="02010609060101010101" pitchFamily="49" charset="-122"/>
              <a:ea typeface="仿宋" panose="02010609060101010101" pitchFamily="49" charset="-122"/>
            </a:endParaRPr>
          </a:p>
          <a:p>
            <a:r>
              <a:rPr lang="en-US" altLang="zh-CN" sz="3200" dirty="0">
                <a:latin typeface="仿宋" panose="02010609060101010101" pitchFamily="49" charset="-122"/>
                <a:ea typeface="仿宋" panose="02010609060101010101" pitchFamily="49" charset="-122"/>
              </a:rPr>
              <a:t>2.</a:t>
            </a:r>
            <a:r>
              <a:rPr lang="zh-CN" altLang="en-US" sz="3200" dirty="0">
                <a:latin typeface="仿宋" panose="02010609060101010101" pitchFamily="49" charset="-122"/>
                <a:ea typeface="仿宋" panose="02010609060101010101" pitchFamily="49" charset="-122"/>
              </a:rPr>
              <a:t>多数大学生的科学理财观念薄弱。从调研题目</a:t>
            </a:r>
            <a:r>
              <a:rPr lang="en-US" altLang="zh-CN" sz="3200" dirty="0">
                <a:latin typeface="仿宋" panose="02010609060101010101" pitchFamily="49" charset="-122"/>
                <a:ea typeface="仿宋" panose="02010609060101010101" pitchFamily="49" charset="-122"/>
              </a:rPr>
              <a:t>3</a:t>
            </a:r>
            <a:r>
              <a:rPr lang="zh-CN" altLang="en-US" sz="3200" dirty="0">
                <a:latin typeface="仿宋" panose="02010609060101010101" pitchFamily="49" charset="-122"/>
                <a:ea typeface="仿宋" panose="02010609060101010101" pitchFamily="49" charset="-122"/>
              </a:rPr>
              <a:t>、</a:t>
            </a:r>
            <a:r>
              <a:rPr lang="en-US" altLang="zh-CN" sz="3200" dirty="0">
                <a:latin typeface="仿宋" panose="02010609060101010101" pitchFamily="49" charset="-122"/>
                <a:ea typeface="仿宋" panose="02010609060101010101" pitchFamily="49" charset="-122"/>
              </a:rPr>
              <a:t>4</a:t>
            </a:r>
            <a:r>
              <a:rPr lang="zh-CN" altLang="en-US" sz="3200" dirty="0">
                <a:latin typeface="仿宋" panose="02010609060101010101" pitchFamily="49" charset="-122"/>
                <a:ea typeface="仿宋" panose="02010609060101010101" pitchFamily="49" charset="-122"/>
              </a:rPr>
              <a:t>、</a:t>
            </a:r>
            <a:r>
              <a:rPr lang="en-US" altLang="zh-CN" sz="3200" dirty="0">
                <a:latin typeface="仿宋" panose="02010609060101010101" pitchFamily="49" charset="-122"/>
                <a:ea typeface="仿宋" panose="02010609060101010101" pitchFamily="49" charset="-122"/>
              </a:rPr>
              <a:t>6</a:t>
            </a:r>
            <a:r>
              <a:rPr lang="zh-CN" altLang="en-US" sz="3200" dirty="0">
                <a:latin typeface="仿宋" panose="02010609060101010101" pitchFamily="49" charset="-122"/>
                <a:ea typeface="仿宋" panose="02010609060101010101" pitchFamily="49" charset="-122"/>
              </a:rPr>
              <a:t>分析：</a:t>
            </a:r>
            <a:r>
              <a:rPr lang="en-US" altLang="zh-CN" sz="3200" dirty="0">
                <a:latin typeface="仿宋" panose="02010609060101010101" pitchFamily="49" charset="-122"/>
                <a:ea typeface="仿宋" panose="02010609060101010101" pitchFamily="49" charset="-122"/>
              </a:rPr>
              <a:t>70%</a:t>
            </a:r>
            <a:r>
              <a:rPr lang="zh-CN" altLang="en-US" sz="3200" dirty="0">
                <a:latin typeface="仿宋" panose="02010609060101010101" pitchFamily="49" charset="-122"/>
                <a:ea typeface="仿宋" panose="02010609060101010101" pitchFamily="49" charset="-122"/>
              </a:rPr>
              <a:t>学生有过冲动消费的经历，半数多的学生没有养成的消费记录习惯并且很多消费不具有规划性，以上现象的发生可表明学生们对资金的去向不了解，极大可能对金钱数量没有清晰的概念</a:t>
            </a:r>
            <a:endParaRPr lang="en-US" altLang="zh-CN" sz="3200" dirty="0">
              <a:latin typeface="仿宋" panose="02010609060101010101" pitchFamily="49" charset="-122"/>
              <a:ea typeface="仿宋" panose="02010609060101010101" pitchFamily="49" charset="-122"/>
            </a:endParaRPr>
          </a:p>
          <a:p>
            <a:pPr algn="r"/>
            <a:r>
              <a:rPr lang="en-US" altLang="zh-CN" sz="3200" dirty="0">
                <a:latin typeface="仿宋" panose="02010609060101010101" pitchFamily="49" charset="-122"/>
                <a:ea typeface="仿宋" panose="02010609060101010101" pitchFamily="49" charset="-122"/>
              </a:rPr>
              <a:t>By </a:t>
            </a:r>
            <a:r>
              <a:rPr lang="zh-CN" altLang="en-US" sz="3200" dirty="0">
                <a:latin typeface="仿宋" panose="02010609060101010101" pitchFamily="49" charset="-122"/>
                <a:ea typeface="仿宋" panose="02010609060101010101" pitchFamily="49" charset="-122"/>
              </a:rPr>
              <a:t>曾宇歆</a:t>
            </a:r>
            <a:endParaRPr lang="en-US" altLang="zh-CN" sz="3200" dirty="0">
              <a:latin typeface="仿宋" panose="02010609060101010101" pitchFamily="49" charset="-122"/>
              <a:ea typeface="仿宋" panose="02010609060101010101" pitchFamily="49" charset="-122"/>
            </a:endParaRPr>
          </a:p>
        </p:txBody>
      </p:sp>
      <p:pic>
        <p:nvPicPr>
          <p:cNvPr id="6" name="图片 5"/>
          <p:cNvPicPr>
            <a:picLocks noChangeAspect="1"/>
          </p:cNvPicPr>
          <p:nvPr/>
        </p:nvPicPr>
        <p:blipFill>
          <a:blip r:embed="rId4"/>
          <a:stretch>
            <a:fillRect/>
          </a:stretch>
        </p:blipFill>
        <p:spPr>
          <a:xfrm>
            <a:off x="14546633" y="489367"/>
            <a:ext cx="4930406" cy="9994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0430697" y="0"/>
            <a:ext cx="3396005" cy="6567843"/>
          </a:xfrm>
          <a:prstGeom prst="rect">
            <a:avLst/>
          </a:prstGeom>
        </p:spPr>
      </p:pic>
      <p:pic>
        <p:nvPicPr>
          <p:cNvPr id="7" name="图片 6"/>
          <p:cNvPicPr>
            <a:picLocks noChangeAspect="1"/>
          </p:cNvPicPr>
          <p:nvPr/>
        </p:nvPicPr>
        <p:blipFill>
          <a:blip r:embed="rId4"/>
          <a:stretch>
            <a:fillRect/>
          </a:stretch>
        </p:blipFill>
        <p:spPr>
          <a:xfrm>
            <a:off x="6931496" y="0"/>
            <a:ext cx="3499201" cy="6567843"/>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3432294" cy="6486225"/>
          </a:xfrm>
          <a:prstGeom prst="rect">
            <a:avLst/>
          </a:prstGeom>
        </p:spPr>
      </p:pic>
      <p:pic>
        <p:nvPicPr>
          <p:cNvPr id="3" name="图片 2"/>
          <p:cNvPicPr>
            <a:picLocks noChangeAspect="1"/>
          </p:cNvPicPr>
          <p:nvPr/>
        </p:nvPicPr>
        <p:blipFill>
          <a:blip r:embed="rId6"/>
          <a:stretch>
            <a:fillRect/>
          </a:stretch>
        </p:blipFill>
        <p:spPr>
          <a:xfrm>
            <a:off x="3432295" y="0"/>
            <a:ext cx="3499201" cy="6567843"/>
          </a:xfrm>
          <a:prstGeom prst="rect">
            <a:avLst/>
          </a:prstGeom>
        </p:spPr>
      </p:pic>
      <p:sp>
        <p:nvSpPr>
          <p:cNvPr id="6" name="文本框 5"/>
          <p:cNvSpPr txBox="1"/>
          <p:nvPr/>
        </p:nvSpPr>
        <p:spPr>
          <a:xfrm>
            <a:off x="100361" y="6300440"/>
            <a:ext cx="18421815" cy="4524315"/>
          </a:xfrm>
          <a:prstGeom prst="rect">
            <a:avLst/>
          </a:prstGeom>
          <a:noFill/>
        </p:spPr>
        <p:txBody>
          <a:bodyPr wrap="square">
            <a:spAutoFit/>
          </a:bodyPr>
          <a:lstStyle/>
          <a:p>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超过</a:t>
            </a:r>
            <a:r>
              <a:rPr lang="en-US" altLang="zh-CN" sz="2400" dirty="0">
                <a:latin typeface="仿宋" panose="02010609060101010101" pitchFamily="49" charset="-122"/>
                <a:ea typeface="仿宋" panose="02010609060101010101" pitchFamily="49" charset="-122"/>
              </a:rPr>
              <a:t>50%</a:t>
            </a:r>
            <a:r>
              <a:rPr lang="zh-CN" altLang="en-US" sz="2400" dirty="0">
                <a:latin typeface="仿宋" panose="02010609060101010101" pitchFamily="49" charset="-122"/>
                <a:ea typeface="仿宋" panose="02010609060101010101" pitchFamily="49" charset="-122"/>
              </a:rPr>
              <a:t>的大学生会在消费时考虑性价比，当月已支出金额等因素。</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大部分大学生能做到较理性消费</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谈巾格</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2.</a:t>
            </a:r>
            <a:r>
              <a:rPr lang="zh-CN" altLang="en-US" sz="2400" dirty="0">
                <a:latin typeface="仿宋" panose="02010609060101010101" pitchFamily="49" charset="-122"/>
                <a:ea typeface="仿宋" panose="02010609060101010101" pitchFamily="49" charset="-122"/>
              </a:rPr>
              <a:t>由第</a:t>
            </a:r>
            <a:r>
              <a:rPr lang="en-US" altLang="zh-CN" sz="2400" dirty="0">
                <a:latin typeface="仿宋" panose="02010609060101010101" pitchFamily="49" charset="-122"/>
                <a:ea typeface="仿宋" panose="02010609060101010101" pitchFamily="49" charset="-122"/>
              </a:rPr>
              <a:t>10</a:t>
            </a:r>
            <a:r>
              <a:rPr lang="zh-CN" altLang="en-US" sz="2400" dirty="0">
                <a:latin typeface="仿宋" panose="02010609060101010101" pitchFamily="49" charset="-122"/>
                <a:ea typeface="仿宋" panose="02010609060101010101" pitchFamily="49" charset="-122"/>
              </a:rPr>
              <a:t>题可知，超过三分之二的大学生在购买商品时更倾向于购买性价比高的物品。说明性价比是大部分大学生购买商品的重要标准，也间接表明了大部分大学生在消费时是比较理性的。</a:t>
            </a: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何典</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3.</a:t>
            </a:r>
            <a:r>
              <a:rPr lang="zh-CN" altLang="en-US" sz="2400" dirty="0">
                <a:latin typeface="仿宋" panose="02010609060101010101" pitchFamily="49" charset="-122"/>
                <a:ea typeface="仿宋" panose="02010609060101010101" pitchFamily="49" charset="-122"/>
              </a:rPr>
              <a:t>当代大学生普遍具有自由消费的心理，即存在根据自我心情与状态消费的现象。从调研题目</a:t>
            </a:r>
            <a:r>
              <a:rPr lang="en-US" altLang="zh-CN" sz="2400" dirty="0">
                <a:latin typeface="仿宋" panose="02010609060101010101" pitchFamily="49" charset="-122"/>
                <a:ea typeface="仿宋" panose="02010609060101010101" pitchFamily="49" charset="-122"/>
              </a:rPr>
              <a:t>8</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9</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15</a:t>
            </a:r>
            <a:r>
              <a:rPr lang="zh-CN" altLang="en-US" sz="2400" dirty="0">
                <a:latin typeface="仿宋" panose="02010609060101010101" pitchFamily="49" charset="-122"/>
                <a:ea typeface="仿宋" panose="02010609060101010101" pitchFamily="49" charset="-122"/>
              </a:rPr>
              <a:t>分析：超过半数的学生具有较为自由的消费状态，接近一半的学生在平时饮食中能够接受偶尔的放肆消费，说明许多大学生的消费理念还是以自我为中心，依据个人喜好、心情等内在因素决定自我消费。</a:t>
            </a: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曾宇歆</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4.</a:t>
            </a:r>
            <a:r>
              <a:rPr lang="zh-CN" altLang="en-US" sz="2400" dirty="0">
                <a:latin typeface="仿宋" panose="02010609060101010101" pitchFamily="49" charset="-122"/>
                <a:ea typeface="仿宋" panose="02010609060101010101" pitchFamily="49" charset="-122"/>
              </a:rPr>
              <a:t>受经济来源基本都是家长固定供应的影响，大学生的消费往往受限，所以当代大学生消费时往往还是会从性价比和质量两方面入手考虑，理性消费仍然还是主流的观念。</a:t>
            </a:r>
            <a:endParaRPr lang="en-US" altLang="zh-CN" sz="2400" dirty="0">
              <a:latin typeface="仿宋" panose="02010609060101010101" pitchFamily="49" charset="-122"/>
              <a:ea typeface="仿宋" panose="02010609060101010101" pitchFamily="49" charset="-122"/>
            </a:endParaRPr>
          </a:p>
          <a:p>
            <a:pPr algn="r"/>
            <a:r>
              <a:rPr lang="en-US" altLang="zh-CN" sz="2400" dirty="0">
                <a:latin typeface="仿宋" panose="02010609060101010101" pitchFamily="49" charset="-122"/>
                <a:ea typeface="仿宋" panose="02010609060101010101" pitchFamily="49" charset="-122"/>
              </a:rPr>
              <a:t>By </a:t>
            </a:r>
            <a:r>
              <a:rPr lang="zh-CN" altLang="en-US" sz="2400" dirty="0">
                <a:latin typeface="仿宋" panose="02010609060101010101" pitchFamily="49" charset="-122"/>
                <a:ea typeface="仿宋" panose="02010609060101010101" pitchFamily="49" charset="-122"/>
              </a:rPr>
              <a:t>严中圣</a:t>
            </a:r>
            <a:endParaRPr lang="en-US" altLang="zh-CN" sz="24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C8599E8-E63F-4B36-95EE-8ED214B71DD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23"/>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160066_3*m_h_i*1_1_2"/>
  <p:tag name="KSO_WM_TEMPLATE_CATEGORY" val="diagram"/>
  <p:tag name="KSO_WM_TEMPLATE_INDEX" val="160066"/>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160066_3*m_h_i*1_1_3"/>
  <p:tag name="KSO_WM_TEMPLATE_CATEGORY" val="diagram"/>
  <p:tag name="KSO_WM_TEMPLATE_INDEX" val="16006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160066_3*m_h_i*1_1_4"/>
  <p:tag name="KSO_WM_TEMPLATE_CATEGORY" val="diagram"/>
  <p:tag name="KSO_WM_TEMPLATE_INDEX" val="16006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160066_3*m_h_i*1_2_1"/>
  <p:tag name="KSO_WM_TEMPLATE_CATEGORY" val="diagram"/>
  <p:tag name="KSO_WM_TEMPLATE_INDEX" val="160066"/>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160066_3*m_h_i*1_2_2"/>
  <p:tag name="KSO_WM_TEMPLATE_CATEGORY" val="diagram"/>
  <p:tag name="KSO_WM_TEMPLATE_INDEX" val="160066"/>
  <p:tag name="KSO_WM_UNIT_LAYERLEVEL" val="1_1_1"/>
  <p:tag name="KSO_WM_TAG_VERSION" val="1.0"/>
  <p:tag name="KSO_WM_BEAUTIFY_FLAG" val="#wm#"/>
  <p:tag name="KSO_WM_UNIT_FILL_FORE_SCHEMECOLOR_INDEX" val="5"/>
  <p:tag name="KSO_WM_UNIT_FILL_TYPE" val="1"/>
  <p:tag name="KSO_WM_UNIT_LINE_FORE_SCHEMECOLOR_INDEX" val="6"/>
  <p:tag name="KSO_WM_UNIT_LINE_FILL_TYPE" val="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160066_3*m_h_i*1_2_3"/>
  <p:tag name="KSO_WM_TEMPLATE_CATEGORY" val="diagram"/>
  <p:tag name="KSO_WM_TEMPLATE_INDEX" val="160066"/>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160066_3*m_h_i*1_2_4"/>
  <p:tag name="KSO_WM_TEMPLATE_CATEGORY" val="diagram"/>
  <p:tag name="KSO_WM_TEMPLATE_INDEX" val="160066"/>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160066_3*m_h_i*1_3_4"/>
  <p:tag name="KSO_WM_TEMPLATE_CATEGORY" val="diagram"/>
  <p:tag name="KSO_WM_TEMPLATE_INDEX" val="160066"/>
  <p:tag name="KSO_WM_UNIT_LAYERLEVEL" val="1_1_1"/>
  <p:tag name="KSO_WM_TAG_VERSION" val="1.0"/>
  <p:tag name="KSO_WM_BEAUTIFY_FLAG" val="#wm#"/>
  <p:tag name="KSO_WM_UNIT_TEXT_FILL_FORE_SCHEMECOLOR_INDEX" val="7"/>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160066_3*m_h_i*1_3_1"/>
  <p:tag name="KSO_WM_TEMPLATE_CATEGORY" val="diagram"/>
  <p:tag name="KSO_WM_TEMPLATE_INDEX" val="160066"/>
  <p:tag name="KSO_WM_UNIT_LAYERLEVEL" val="1_1_1"/>
  <p:tag name="KSO_WM_TAG_VERSION" val="1.0"/>
  <p:tag name="KSO_WM_BEAUTIFY_FLAG" val="#wm#"/>
  <p:tag name="KSO_WM_UNIT_FILL_FORE_SCHEMECOLOR_INDEX" val="5"/>
  <p:tag name="KSO_WM_UNIT_FILL_TYPE" val="1"/>
  <p:tag name="KSO_WM_UNIT_LINE_FORE_SCHEMECOLOR_INDEX" val="7"/>
  <p:tag name="KSO_WM_UNIT_LINE_FILL_TYPE" val="2"/>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160066_3*m_h_i*1_3_2"/>
  <p:tag name="KSO_WM_TEMPLATE_CATEGORY" val="diagram"/>
  <p:tag name="KSO_WM_TEMPLATE_INDEX" val="160066"/>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160066_3*m_h_i*1_3_3"/>
  <p:tag name="KSO_WM_TEMPLATE_CATEGORY" val="diagram"/>
  <p:tag name="KSO_WM_TEMPLATE_INDEX" val="160066"/>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160066_3*m_h_i*1_4_1"/>
  <p:tag name="KSO_WM_TEMPLATE_CATEGORY" val="diagram"/>
  <p:tag name="KSO_WM_TEMPLATE_INDEX" val="160066"/>
  <p:tag name="KSO_WM_UNIT_LAYERLEVEL" val="1_1_1"/>
  <p:tag name="KSO_WM_TAG_VERSION" val="1.0"/>
  <p:tag name="KSO_WM_BEAUTIFY_FLAG" val="#wm#"/>
  <p:tag name="KSO_WM_UNIT_TEXT_FILL_FORE_SCHEMECOLOR_INDEX" val="8"/>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160066_3*m_h_i*1_4_2"/>
  <p:tag name="KSO_WM_TEMPLATE_CATEGORY" val="diagram"/>
  <p:tag name="KSO_WM_TEMPLATE_INDEX" val="160066"/>
  <p:tag name="KSO_WM_UNIT_LAYERLEVEL" val="1_1_1"/>
  <p:tag name="KSO_WM_TAG_VERSION" val="1.0"/>
  <p:tag name="KSO_WM_BEAUTIFY_FLAG" val="#wm#"/>
  <p:tag name="KSO_WM_UNIT_FILL_FORE_SCHEMECOLOR_INDEX" val="5"/>
  <p:tag name="KSO_WM_UNIT_FILL_TYPE" val="1"/>
  <p:tag name="KSO_WM_UNIT_LINE_FORE_SCHEMECOLOR_INDEX" val="8"/>
  <p:tag name="KSO_WM_UNIT_LINE_FILL_TYPE" val="2"/>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160066_3*m_h_i*1_4_3"/>
  <p:tag name="KSO_WM_TEMPLATE_CATEGORY" val="diagram"/>
  <p:tag name="KSO_WM_TEMPLATE_INDEX" val="160066"/>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160066_3*m_h_i*1_4_4"/>
  <p:tag name="KSO_WM_TEMPLATE_CATEGORY" val="diagram"/>
  <p:tag name="KSO_WM_TEMPLATE_INDEX" val="160066"/>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066_3*m_h_f*1_1_1"/>
  <p:tag name="KSO_WM_TEMPLATE_CATEGORY" val="diagram"/>
  <p:tag name="KSO_WM_TEMPLATE_INDEX" val="1600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066_3*m_h_f*1_2_1"/>
  <p:tag name="KSO_WM_TEMPLATE_CATEGORY" val="diagram"/>
  <p:tag name="KSO_WM_TEMPLATE_INDEX" val="1600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066_3*m_h_f*1_3_1"/>
  <p:tag name="KSO_WM_TEMPLATE_CATEGORY" val="diagram"/>
  <p:tag name="KSO_WM_TEMPLATE_INDEX" val="1600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160066_3*m_h_f*1_4_1"/>
  <p:tag name="KSO_WM_TEMPLATE_CATEGORY" val="diagram"/>
  <p:tag name="KSO_WM_TEMPLATE_INDEX" val="1600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SLIDE_ID" val="diagram787_3"/>
  <p:tag name="KSO_WM_TEMPLATE_SUBCATEGORY" val="0"/>
  <p:tag name="KSO_WM_TEMPLATE_MASTER_TYPE" val="0"/>
  <p:tag name="KSO_WM_TEMPLATE_COLOR_TYPE" val="1"/>
  <p:tag name="KSO_WM_SLIDE_TYPE" val="text"/>
  <p:tag name="KSO_WM_SLIDE_SUBTYPE" val="pureTxt"/>
  <p:tag name="KSO_WM_SLIDE_ITEM_CNT" val="4"/>
  <p:tag name="KSO_WM_SLIDE_INDEX" val="3"/>
  <p:tag name="KSO_WM_SLIDE_SIZE" val="518.295*337.814"/>
  <p:tag name="KSO_WM_SLIDE_POSITION" val="220.852*132.125"/>
  <p:tag name="KSO_WM_DIAGRAM_GROUP_CODE" val="l1-1"/>
  <p:tag name="KSO_WM_SLIDE_DIAGTYPE" val="l"/>
  <p:tag name="KSO_WM_TAG_VERSION" val="1.0"/>
  <p:tag name="KSO_WM_BEAUTIFY_FLAG" val="#wm#"/>
  <p:tag name="KSO_WM_TEMPLATE_CATEGORY" val="diagram"/>
  <p:tag name="KSO_WM_TEMPLATE_INDEX" val="787"/>
  <p:tag name="KSO_WM_SLIDE_LAYOUT" val="a_l"/>
  <p:tag name="KSO_WM_SLIDE_LAYOUT_CNT" val="1_1"/>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87_3*l_h_i*1_1_1"/>
  <p:tag name="KSO_WM_TEMPLATE_CATEGORY" val="diagram"/>
  <p:tag name="KSO_WM_TEMPLATE_INDEX" val="787"/>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87_3*l_h_i*1_1_2"/>
  <p:tag name="KSO_WM_TEMPLATE_CATEGORY" val="diagram"/>
  <p:tag name="KSO_WM_TEMPLATE_INDEX" val="78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87_3*l_h_f*1_1_1"/>
  <p:tag name="KSO_WM_TEMPLATE_CATEGORY" val="diagram"/>
  <p:tag name="KSO_WM_TEMPLATE_INDEX" val="787"/>
  <p:tag name="KSO_WM_UNIT_LAYERLEVEL" val="1_1_1"/>
  <p:tag name="KSO_WM_TAG_VERSION" val="1.0"/>
  <p:tag name="KSO_WM_BEAUTIFY_FLAG" val="#wm#"/>
  <p:tag name="KSO_WM_UNIT_PRESET_TEXT" val="单击此处添加文本具体内容，简明扼要的阐述您的观点。根据需要可酌情增减文字"/>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787_3*l_h_i*1_1_1"/>
  <p:tag name="KSO_WM_TEMPLATE_CATEGORY" val="diagram"/>
  <p:tag name="KSO_WM_TEMPLATE_INDEX" val="787"/>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87_3*l_h_i*1_2_1"/>
  <p:tag name="KSO_WM_TEMPLATE_CATEGORY" val="diagram"/>
  <p:tag name="KSO_WM_TEMPLATE_INDEX" val="787"/>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87_3*l_h_i*1_2_2"/>
  <p:tag name="KSO_WM_TEMPLATE_CATEGORY" val="diagram"/>
  <p:tag name="KSO_WM_TEMPLATE_INDEX" val="787"/>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87_3*l_h_f*1_2_1"/>
  <p:tag name="KSO_WM_TEMPLATE_CATEGORY" val="diagram"/>
  <p:tag name="KSO_WM_TEMPLATE_INDEX" val="787"/>
  <p:tag name="KSO_WM_UNIT_LAYERLEVEL" val="1_1_1"/>
  <p:tag name="KSO_WM_TAG_VERSION" val="1.0"/>
  <p:tag name="KSO_WM_BEAUTIFY_FLAG" val="#wm#"/>
  <p:tag name="KSO_WM_UNIT_PRESET_TEXT" val="单击此处添加文本具体内容，简明扼要的阐述您的观点。根据需要可酌情增减文字"/>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787_3*l_h_i*1_2_1"/>
  <p:tag name="KSO_WM_TEMPLATE_CATEGORY" val="diagram"/>
  <p:tag name="KSO_WM_TEMPLATE_INDEX" val="787"/>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87_3*l_h_i*1_4_2"/>
  <p:tag name="KSO_WM_TEMPLATE_CATEGORY" val="diagram"/>
  <p:tag name="KSO_WM_TEMPLATE_INDEX" val="787"/>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87_3*l_h_i*1_4_1"/>
  <p:tag name="KSO_WM_TEMPLATE_CATEGORY" val="diagram"/>
  <p:tag name="KSO_WM_TEMPLATE_INDEX" val="787"/>
  <p:tag name="KSO_WM_UNIT_LAYERLEVEL" val="1_1_1"/>
  <p:tag name="KSO_WM_TAG_VERSION" val="1.0"/>
  <p:tag name="KSO_WM_BEAUTIFY_FLAG" val="#wm#"/>
  <p:tag name="KSO_WM_UNIT_FILL_FORE_SCHEMECOLOR_INDEX" val="7"/>
  <p:tag name="KSO_WM_UNIT_FILL_TYPE" val="1"/>
  <p:tag name="KSO_WM_UNIT_TEXT_FILL_FORE_SCHEMECOLOR_INDEX" val="6"/>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87_3*l_h_f*1_4_1"/>
  <p:tag name="KSO_WM_TEMPLATE_CATEGORY" val="diagram"/>
  <p:tag name="KSO_WM_TEMPLATE_INDEX" val="787"/>
  <p:tag name="KSO_WM_UNIT_LAYERLEVEL" val="1_1_1"/>
  <p:tag name="KSO_WM_TAG_VERSION" val="1.0"/>
  <p:tag name="KSO_WM_BEAUTIFY_FLAG" val="#wm#"/>
  <p:tag name="KSO_WM_UNIT_PRESET_TEXT" val="单击此处添加文本具体内容，简明扼要的阐述您的观点。根据需要可酌情增减文字"/>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787_3*l_h_i*1_4_1"/>
  <p:tag name="KSO_WM_TEMPLATE_CATEGORY" val="diagram"/>
  <p:tag name="KSO_WM_TEMPLATE_INDEX" val="787"/>
  <p:tag name="KSO_WM_UNIT_LAYERLEVEL" val="1_1_1"/>
  <p:tag name="KSO_WM_TAG_VERSION" val="1.0"/>
  <p:tag name="KSO_WM_BEAUTIFY_FLAG" val="#wm#"/>
  <p:tag name="KSO_WM_UNIT_TEXT_FILL_FORE_SCHEMECOLOR_INDEX" val="7"/>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87_3*l_h_i*1_5_1"/>
  <p:tag name="KSO_WM_TEMPLATE_CATEGORY" val="diagram"/>
  <p:tag name="KSO_WM_TEMPLATE_INDEX" val="787"/>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787_3*l_h_i*1_5_2"/>
  <p:tag name="KSO_WM_TEMPLATE_CATEGORY" val="diagram"/>
  <p:tag name="KSO_WM_TEMPLATE_INDEX" val="787"/>
  <p:tag name="KSO_WM_UNIT_LAYERLEVEL" val="1_1_1"/>
  <p:tag name="KSO_WM_TAG_VERSION" val="1.0"/>
  <p:tag name="KSO_WM_BEAUTIFY_FLAG" val="#wm#"/>
  <p:tag name="KSO_WM_UNIT_FILL_FORE_SCHEMECOLOR_INDEX" val="8"/>
  <p:tag name="KSO_WM_UNIT_FILL_TYPE" val="1"/>
  <p:tag name="KSO_WM_UNIT_TEXT_FILL_FORE_SCHEMECOLOR_INDEX" val="6"/>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787_3*l_h_f*1_5_1"/>
  <p:tag name="KSO_WM_TEMPLATE_CATEGORY" val="diagram"/>
  <p:tag name="KSO_WM_TEMPLATE_INDEX" val="787"/>
  <p:tag name="KSO_WM_UNIT_LAYERLEVEL" val="1_1_1"/>
  <p:tag name="KSO_WM_TAG_VERSION" val="1.0"/>
  <p:tag name="KSO_WM_BEAUTIFY_FLAG" val="#wm#"/>
  <p:tag name="KSO_WM_UNIT_PRESET_TEXT" val="单击此处添加文本具体内容，简明扼要的阐述您的观点。根据需要可酌情增减文字"/>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787_3*l_h_i*1_5_1"/>
  <p:tag name="KSO_WM_TEMPLATE_CATEGORY" val="diagram"/>
  <p:tag name="KSO_WM_TEMPLATE_INDEX" val="787"/>
  <p:tag name="KSO_WM_UNIT_LAYERLEVEL" val="1_1_1"/>
  <p:tag name="KSO_WM_TAG_VERSION" val="1.0"/>
  <p:tag name="KSO_WM_BEAUTIFY_FLAG" val="#wm#"/>
  <p:tag name="KSO_WM_UNIT_TEXT_FILL_FORE_SCHEMECOLOR_INDEX" val="8"/>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SLIDE_ID" val="diagram20165018_1"/>
  <p:tag name="KSO_WM_TEMPLATE_SUBCATEGORY" val="0"/>
  <p:tag name="KSO_WM_TEMPLATE_MASTER_TYPE" val="0"/>
  <p:tag name="KSO_WM_TEMPLATE_COLOR_TYPE" val="1"/>
  <p:tag name="KSO_WM_SLIDE_TYPE" val="text"/>
  <p:tag name="KSO_WM_SLIDE_SUBTYPE" val="diag"/>
  <p:tag name="KSO_WM_SLIDE_ITEM_CNT" val="4"/>
  <p:tag name="KSO_WM_SLIDE_INDEX" val="1"/>
  <p:tag name="KSO_WM_SLIDE_SIZE" val="731.535*341.856"/>
  <p:tag name="KSO_WM_SLIDE_POSITION" val="114.693*125.374"/>
  <p:tag name="KSO_WM_DIAGRAM_GROUP_CODE" val="l1-1"/>
  <p:tag name="KSO_WM_SLIDE_DIAGTYPE" val="l"/>
  <p:tag name="KSO_WM_TAG_VERSION" val="1.0"/>
  <p:tag name="KSO_WM_BEAUTIFY_FLAG" val="#wm#"/>
  <p:tag name="KSO_WM_TEMPLATE_CATEGORY" val="diagram"/>
  <p:tag name="KSO_WM_TEMPLATE_INDEX" val="20165018"/>
  <p:tag name="KSO_WM_SLIDE_LAYOUT" val="l"/>
  <p:tag name="KSO_WM_SLIDE_LAYOUT_CNT"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65018_1*l_i*1_2"/>
  <p:tag name="KSO_WM_TEMPLATE_CATEGORY" val="diagram"/>
  <p:tag name="KSO_WM_TEMPLATE_INDEX" val="20165018"/>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65018_1*l_h_i*1_4_2"/>
  <p:tag name="KSO_WM_TEMPLATE_CATEGORY" val="diagram"/>
  <p:tag name="KSO_WM_TEMPLATE_INDEX" val="20165018"/>
  <p:tag name="KSO_WM_UNIT_LAYERLEVEL" val="1_1_1"/>
  <p:tag name="KSO_WM_TAG_VERSION" val="1.0"/>
  <p:tag name="KSO_WM_BEAUTIFY_FLAG" val="#wm#"/>
  <p:tag name="KSO_WM_UNIT_FILL_FORE_SCHEMECOLOR_INDEX" val="8"/>
  <p:tag name="KSO_WM_UNIT_FILL_TYPE" val="1"/>
  <p:tag name="KSO_WM_UNIT_TEXT_FILL_FORE_SCHEMECOLOR_INDEX" val="7"/>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65018_1*l_h_i*1_2_2"/>
  <p:tag name="KSO_WM_TEMPLATE_CATEGORY" val="diagram"/>
  <p:tag name="KSO_WM_TEMPLATE_INDEX" val="20165018"/>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5018_1*l_h_i*1_3_1"/>
  <p:tag name="KSO_WM_TEMPLATE_CATEGORY" val="diagram"/>
  <p:tag name="KSO_WM_TEMPLATE_INDEX" val="20165018"/>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5018_1*l_h_i*1_1_1"/>
  <p:tag name="KSO_WM_TEMPLATE_CATEGORY" val="diagram"/>
  <p:tag name="KSO_WM_TEMPLATE_INDEX" val="2016501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RELATE_UNITID" val="layout_l1"/>
  <p:tag name="KSO_WM_UNIT_NOCLEAR" val="0"/>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65018_1*l_i*1_1"/>
  <p:tag name="KSO_WM_TEMPLATE_CATEGORY" val="diagram"/>
  <p:tag name="KSO_WM_TEMPLATE_INDEX" val="20165018"/>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65018_1*l_h_i*1_1_2"/>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65018_1*l_h_i*1_3_2"/>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65018_1*l_h_i*1_4_1"/>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5018_1*l_h_i*1_2_1"/>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5018_1*l_h_f*1_2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5018_1*l_h_a*1_2_1"/>
  <p:tag name="KSO_WM_TEMPLATE_CATEGORY" val="diagram"/>
  <p:tag name="KSO_WM_TEMPLATE_INDEX" val="20165018"/>
  <p:tag name="KSO_WM_UNIT_LAYERLEVEL" val="1_1_1"/>
  <p:tag name="KSO_WM_TAG_VERSION" val="1.0"/>
  <p:tag name="KSO_WM_BEAUTIFY_FLAG" val="#wm#"/>
  <p:tag name="KSO_WM_UNIT_PRESET_TEXT" val="单击此处添加标题"/>
  <p:tag name="KSO_WM_UNIT_TEXT_FILL_FORE_SCHEMECOLOR_INDEX" val="6"/>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5018_1*l_h_f*1_4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65018_1*l_h_a*1_4_1"/>
  <p:tag name="KSO_WM_TEMPLATE_CATEGORY" val="diagram"/>
  <p:tag name="KSO_WM_TEMPLATE_INDEX" val="20165018"/>
  <p:tag name="KSO_WM_UNIT_LAYERLEVEL" val="1_1_1"/>
  <p:tag name="KSO_WM_TAG_VERSION" val="1.0"/>
  <p:tag name="KSO_WM_BEAUTIFY_FLAG" val="#wm#"/>
  <p:tag name="KSO_WM_UNIT_PRESET_TEXT" val="单击此处添加标题"/>
  <p:tag name="KSO_WM_UNIT_TEXT_FILL_FORE_SCHEMECOLOR_INDEX" val="8"/>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5018_1*l_h_f*1_1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5018_1*l_h_a*1_1_1"/>
  <p:tag name="KSO_WM_TEMPLATE_CATEGORY" val="diagram"/>
  <p:tag name="KSO_WM_TEMPLATE_INDEX" val="20165018"/>
  <p:tag name="KSO_WM_UNIT_LAYERLEVEL" val="1_1_1"/>
  <p:tag name="KSO_WM_TAG_VERSION" val="1.0"/>
  <p:tag name="KSO_WM_BEAUTIFY_FLAG" val="#wm#"/>
  <p:tag name="KSO_WM_UNIT_PRESET_TEXT" val="单击此处添加标题"/>
  <p:tag name="KSO_WM_UNIT_TEXT_FILL_FORE_SCHEMECOLOR_INDEX" val="5"/>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5018_1*l_h_f*1_3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65018_1*l_h_a*1_3_1"/>
  <p:tag name="KSO_WM_TEMPLATE_CATEGORY" val="diagram"/>
  <p:tag name="KSO_WM_TEMPLATE_INDEX" val="20165018"/>
  <p:tag name="KSO_WM_UNIT_LAYERLEVEL" val="1_1_1"/>
  <p:tag name="KSO_WM_TAG_VERSION" val="1.0"/>
  <p:tag name="KSO_WM_BEAUTIFY_FLAG" val="#wm#"/>
  <p:tag name="KSO_WM_UNIT_PRESET_TEXT" val="单击此处添加标题"/>
  <p:tag name="KSO_WM_UNIT_TEXT_FILL_FORE_SCHEMECOLOR_INDEX" val="7"/>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KSO_WM_SLIDE_ID" val="diagram160066_3"/>
  <p:tag name="KSO_WM_TEMPLATE_SUBCATEGORY" val="0"/>
  <p:tag name="KSO_WM_TEMPLATE_MASTER_TYPE" val="0"/>
  <p:tag name="KSO_WM_TEMPLATE_COLOR_TYPE" val="1"/>
  <p:tag name="KSO_WM_SLIDE_TYPE" val="text"/>
  <p:tag name="KSO_WM_SLIDE_SUBTYPE" val="diag"/>
  <p:tag name="KSO_WM_SLIDE_ITEM_CNT" val="4"/>
  <p:tag name="KSO_WM_SLIDE_INDEX" val="3"/>
  <p:tag name="KSO_WM_SLIDE_SIZE" val="553.306*384.012"/>
  <p:tag name="KSO_WM_SLIDE_POSITION" val="203.347*112.599"/>
  <p:tag name="KSO_WM_DIAGRAM_GROUP_CODE" val="m1-1"/>
  <p:tag name="KSO_WM_SLIDE_DIAGTYPE" val="m"/>
  <p:tag name="KSO_WM_TAG_VERSION" val="1.0"/>
  <p:tag name="KSO_WM_BEAUTIFY_FLAG" val="#wm#"/>
  <p:tag name="KSO_WM_TEMPLATE_CATEGORY" val="diagram"/>
  <p:tag name="KSO_WM_TEMPLATE_INDEX" val="160066"/>
  <p:tag name="KSO_WM_SLIDE_LAYOUT" val="a_m"/>
  <p:tag name="KSO_WM_SLIDE_LAYOUT_CNT" val="1_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160066_3*m_h_i*1_1_1"/>
  <p:tag name="KSO_WM_TEMPLATE_CATEGORY" val="diagram"/>
  <p:tag name="KSO_WM_TEMPLATE_INDEX" val="160066"/>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heme/theme1.xml><?xml version="1.0" encoding="utf-8"?>
<a:theme xmlns:a="http://schemas.openxmlformats.org/drawingml/2006/main" name="Office Theme">
  <a:themeElements>
    <a:clrScheme name="2017-Multicolor15">
      <a:dk1>
        <a:sysClr val="windowText" lastClr="000000"/>
      </a:dk1>
      <a:lt1>
        <a:sysClr val="window" lastClr="FFFFFF"/>
      </a:lt1>
      <a:dk2>
        <a:srgbClr val="44546A"/>
      </a:dk2>
      <a:lt2>
        <a:srgbClr val="E7E6E6"/>
      </a:lt2>
      <a:accent1>
        <a:srgbClr val="6DD1C0"/>
      </a:accent1>
      <a:accent2>
        <a:srgbClr val="32C4A1"/>
      </a:accent2>
      <a:accent3>
        <a:srgbClr val="D8DC30"/>
      </a:accent3>
      <a:accent4>
        <a:srgbClr val="EB81A9"/>
      </a:accent4>
      <a:accent5>
        <a:srgbClr val="A669F7"/>
      </a:accent5>
      <a:accent6>
        <a:srgbClr val="FEB500"/>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alpha val="70000"/>
              </a:schemeClr>
            </a:gs>
            <a:gs pos="100000">
              <a:srgbClr val="212837">
                <a:alpha val="70000"/>
              </a:srgbClr>
            </a:gs>
          </a:gsLst>
          <a:lin ang="27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TotalTime>
  <Words>6266</Words>
  <Application>Microsoft Office PowerPoint</Application>
  <PresentationFormat>自定义</PresentationFormat>
  <Paragraphs>214</Paragraphs>
  <Slides>25</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Advent Pro</vt:lpstr>
      <vt:lpstr>Geomanist Regular</vt:lpstr>
      <vt:lpstr>Montserrat</vt:lpstr>
      <vt:lpstr>等线</vt:lpstr>
      <vt:lpstr>方正姚体</vt:lpstr>
      <vt:lpstr>方正幼线简体</vt:lpstr>
      <vt:lpstr>仿宋</vt:lpstr>
      <vt:lpstr>华文细黑</vt:lpstr>
      <vt:lpstr>隶书</vt:lpstr>
      <vt:lpstr>宋体</vt:lpstr>
      <vt:lpstr>Arial</vt:lpstr>
      <vt:lpstr>Calibri</vt:lpstr>
      <vt:lpstr>Segoe UI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dc:title>
  <dc:creator>1</dc:creator>
  <cp:lastModifiedBy>严 中圣</cp:lastModifiedBy>
  <cp:revision>281</cp:revision>
  <dcterms:created xsi:type="dcterms:W3CDTF">2017-04-18T01:46:00Z</dcterms:created>
  <dcterms:modified xsi:type="dcterms:W3CDTF">2020-12-29T04:45:05Z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